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28" r:id="rId5"/>
    <p:sldMasterId id="2147483738" r:id="rId6"/>
  </p:sldMasterIdLst>
  <p:sldIdLst>
    <p:sldId id="257" r:id="rId7"/>
    <p:sldId id="256" r:id="rId8"/>
    <p:sldId id="277" r:id="rId9"/>
    <p:sldId id="278" r:id="rId10"/>
    <p:sldId id="280" r:id="rId11"/>
    <p:sldId id="281" r:id="rId12"/>
    <p:sldId id="283" r:id="rId13"/>
    <p:sldId id="285" r:id="rId14"/>
    <p:sldId id="286" r:id="rId15"/>
    <p:sldId id="273" r:id="rId1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6"/>
  </p:normalViewPr>
  <p:slideViewPr>
    <p:cSldViewPr snapToGrid="0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9E4F-6CB4-DC4D-9034-BFF342F4F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512" y="1122363"/>
            <a:ext cx="928314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DC1DE-4162-F641-AD84-E9B4A624F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511" y="3602038"/>
            <a:ext cx="9283149" cy="26397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91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9E4F-6CB4-DC4D-9034-BFF342F4F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512" y="1122363"/>
            <a:ext cx="928314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DC1DE-4162-F641-AD84-E9B4A624F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511" y="3602038"/>
            <a:ext cx="9283149" cy="26397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2484-73E1-0246-93BB-E139DADF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72B7-E9B5-9D4E-8DA1-6240E490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3264-49E2-9B43-99F7-C88A28DC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38" y="540774"/>
            <a:ext cx="9372601" cy="40217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AE30-397C-F549-A5BC-FF519BAF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37" y="4589463"/>
            <a:ext cx="9372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87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CB65-A121-1146-AF57-69F9B29A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A6C9-FA24-874D-9226-BEB0142E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352" y="1825625"/>
            <a:ext cx="4633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1AC12-7042-8542-AF56-0F370F5E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326" y="1848005"/>
            <a:ext cx="4633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24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D908-6A55-514B-883B-AF174C1D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182" y="365125"/>
            <a:ext cx="941234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1ACE9-AFEA-9349-9AB8-48C9AEEE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6181" y="1681163"/>
            <a:ext cx="45521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10E5-D9F3-7946-9B08-07EC351AF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6180" y="2505075"/>
            <a:ext cx="45521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957D5-C66E-CC4B-85FC-FB63D0763CE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16404" y="1681163"/>
            <a:ext cx="45521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B0EB4-9E7B-9049-90AA-39B3FF095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16404" y="2505075"/>
            <a:ext cx="45521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EB04-5450-E341-9007-B5DEE516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55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6599-CA80-B546-BDBC-3D3640AE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2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668-4B83-D94B-80C6-72202997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422" y="987425"/>
            <a:ext cx="46589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F0C0A-6EA7-D74A-A3CF-8E45D23E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102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08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71C3-DEA5-A24A-A7B3-16E4A86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9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9D0B1-459C-344C-B4E1-D14AE8B4D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4360" y="987425"/>
            <a:ext cx="47473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1ED07-ADC0-B84B-8EA0-2F48CB23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09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68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9E4F-6CB4-DC4D-9034-BFF342F4F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512" y="1122363"/>
            <a:ext cx="928314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DC1DE-4162-F641-AD84-E9B4A624F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511" y="3602038"/>
            <a:ext cx="9283149" cy="26397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89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2484-73E1-0246-93BB-E139DADF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72B7-E9B5-9D4E-8DA1-6240E490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4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2484-73E1-0246-93BB-E139DADF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72B7-E9B5-9D4E-8DA1-6240E490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55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3264-49E2-9B43-99F7-C88A28DC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38" y="540774"/>
            <a:ext cx="9372601" cy="40217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AE30-397C-F549-A5BC-FF519BAF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37" y="4589463"/>
            <a:ext cx="9372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58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CB65-A121-1146-AF57-69F9B29A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A6C9-FA24-874D-9226-BEB0142E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352" y="1825625"/>
            <a:ext cx="4633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1AC12-7042-8542-AF56-0F370F5E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326" y="1848005"/>
            <a:ext cx="4633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797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D908-6A55-514B-883B-AF174C1D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182" y="365125"/>
            <a:ext cx="941234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1ACE9-AFEA-9349-9AB8-48C9AEEE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6181" y="1681163"/>
            <a:ext cx="45521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10E5-D9F3-7946-9B08-07EC351AF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6180" y="2505075"/>
            <a:ext cx="45521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957D5-C66E-CC4B-85FC-FB63D0763CE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16404" y="1681163"/>
            <a:ext cx="45521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B0EB4-9E7B-9049-90AA-39B3FF095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16404" y="2505075"/>
            <a:ext cx="45521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53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EB04-5450-E341-9007-B5DEE516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9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67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6599-CA80-B546-BDBC-3D3640AE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2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668-4B83-D94B-80C6-72202997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422" y="987425"/>
            <a:ext cx="46589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F0C0A-6EA7-D74A-A3CF-8E45D23E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102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458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71C3-DEA5-A24A-A7B3-16E4A86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9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9D0B1-459C-344C-B4E1-D14AE8B4D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4360" y="987425"/>
            <a:ext cx="47473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1ED07-ADC0-B84B-8EA0-2F48CB23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09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3264-49E2-9B43-99F7-C88A28DC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38" y="540774"/>
            <a:ext cx="9372601" cy="40217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AE30-397C-F549-A5BC-FF519BAF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37" y="4589463"/>
            <a:ext cx="9372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22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CB65-A121-1146-AF57-69F9B29A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A6C9-FA24-874D-9226-BEB0142E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352" y="1825625"/>
            <a:ext cx="4633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1AC12-7042-8542-AF56-0F370F5E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326" y="1848005"/>
            <a:ext cx="4633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8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D908-6A55-514B-883B-AF174C1D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182" y="365125"/>
            <a:ext cx="941234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1ACE9-AFEA-9349-9AB8-48C9AEEE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6181" y="1681163"/>
            <a:ext cx="45521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10E5-D9F3-7946-9B08-07EC351AF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6180" y="2505075"/>
            <a:ext cx="45521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957D5-C66E-CC4B-85FC-FB63D0763CE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16404" y="1681163"/>
            <a:ext cx="45521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B0EB4-9E7B-9049-90AA-39B3FF095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16404" y="2505075"/>
            <a:ext cx="45521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7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EB04-5450-E341-9007-B5DEE516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7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1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6599-CA80-B546-BDBC-3D3640AE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2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668-4B83-D94B-80C6-72202997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422" y="987425"/>
            <a:ext cx="46589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F0C0A-6EA7-D74A-A3CF-8E45D23E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102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86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71C3-DEA5-A24A-A7B3-16E4A86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9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9D0B1-459C-344C-B4E1-D14AE8B4D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4360" y="987425"/>
            <a:ext cx="47473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1ED07-ADC0-B84B-8EA0-2F48CB23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09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896D84-759F-5842-9813-836F8FFC0D2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4368" y="0"/>
            <a:ext cx="12183264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5048C-FC7C-5246-BDCE-84A7FDEB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61" y="365125"/>
            <a:ext cx="9442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14AF-C431-CD44-B8BC-93FCA8D83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060" y="1825625"/>
            <a:ext cx="9442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46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896D84-759F-5842-9813-836F8FFC0D2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4368" y="0"/>
            <a:ext cx="12183264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5048C-FC7C-5246-BDCE-84A7FDEB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61" y="365125"/>
            <a:ext cx="9442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14AF-C431-CD44-B8BC-93FCA8D83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060" y="1825625"/>
            <a:ext cx="9442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70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896D84-759F-5842-9813-836F8FFC0D2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4368" y="0"/>
            <a:ext cx="12183264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5048C-FC7C-5246-BDCE-84A7FDEB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61" y="365125"/>
            <a:ext cx="9442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14AF-C431-CD44-B8BC-93FCA8D83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060" y="1825625"/>
            <a:ext cx="9442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1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su-sap@uncfsu.edu" TargetMode="External"/><Relationship Id="rId2" Type="http://schemas.openxmlformats.org/officeDocument/2006/relationships/hyperlink" Target="mailto:finaid@uncf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65F2-27F1-804E-98E3-1B624202F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512" y="62820"/>
            <a:ext cx="9283149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 On How To Complete Your SAP Appeal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A872E-FCEC-1941-AA96-0C46D0ACB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1" y="3762103"/>
            <a:ext cx="9636980" cy="1492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After successfully creating your UNCFSU Student Forms Account you can view all SAP Appeal Tasks on the main page of the student forms portal.</a:t>
            </a:r>
          </a:p>
        </p:txBody>
      </p:sp>
    </p:spTree>
    <p:extLst>
      <p:ext uri="{BB962C8B-B14F-4D97-AF65-F5344CB8AC3E}">
        <p14:creationId xmlns:p14="http://schemas.microsoft.com/office/powerpoint/2010/main" val="129946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FA0EE4-1602-4475-90E2-21DFCE0902CD}"/>
              </a:ext>
            </a:extLst>
          </p:cNvPr>
          <p:cNvSpPr txBox="1"/>
          <p:nvPr/>
        </p:nvSpPr>
        <p:spPr>
          <a:xfrm>
            <a:off x="2716567" y="3429000"/>
            <a:ext cx="6631619" cy="244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0869A-01B0-464B-92F3-9F51FAC43A2B}"/>
              </a:ext>
            </a:extLst>
          </p:cNvPr>
          <p:cNvSpPr txBox="1"/>
          <p:nvPr/>
        </p:nvSpPr>
        <p:spPr>
          <a:xfrm>
            <a:off x="2843814" y="1199535"/>
            <a:ext cx="8512444" cy="410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Questions Contact Us!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Office of Scholarships &amp; Financial Aid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General Office Email: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finaid@uncfsu.edu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SAP Committee Email: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fsu-sap@uncfsu.edu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Phone: 910-672-1325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Office Hours: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Monday-Friday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8am-5pm</a:t>
            </a: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741ED6B-A056-1764-B6AE-384A959E0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567" y="3618270"/>
            <a:ext cx="3001319" cy="30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6C566-5765-259E-1543-555407C3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557" y="3344677"/>
            <a:ext cx="7772400" cy="226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3346315" y="2349600"/>
            <a:ext cx="721723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Click on the Needs Action tab to access your SAP appeal.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2264147" y="2349600"/>
            <a:ext cx="95401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Initiate the SAP Appeal Web Form by clicking the “Fill Out” button. 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0C5DE3-BD5E-94C6-49B1-857FF367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46" y="3017520"/>
            <a:ext cx="9454088" cy="315944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275402B1-DD74-5359-E1FB-959558F410A6}"/>
              </a:ext>
            </a:extLst>
          </p:cNvPr>
          <p:cNvSpPr/>
          <p:nvPr/>
        </p:nvSpPr>
        <p:spPr>
          <a:xfrm>
            <a:off x="10068233" y="5053781"/>
            <a:ext cx="373626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7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2178043" y="1959907"/>
            <a:ext cx="95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Carefully review the appeal instructions!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06D25-6B45-8080-2EB3-47D09B80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046" y="2555854"/>
            <a:ext cx="7772400" cy="37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2178043" y="1959907"/>
            <a:ext cx="95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Demographic information must match exactly with your FAFSA!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D59EE75-A970-12FF-97B2-A888E717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43" y="3008332"/>
            <a:ext cx="9311617" cy="2764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887826-A84E-B3D7-4BF8-0973BAB392F2}"/>
              </a:ext>
            </a:extLst>
          </p:cNvPr>
          <p:cNvSpPr/>
          <p:nvPr/>
        </p:nvSpPr>
        <p:spPr>
          <a:xfrm>
            <a:off x="5194852" y="4174435"/>
            <a:ext cx="265044" cy="66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D4F58-7C2E-65B9-54FF-E5223942BF39}"/>
              </a:ext>
            </a:extLst>
          </p:cNvPr>
          <p:cNvSpPr/>
          <p:nvPr/>
        </p:nvSpPr>
        <p:spPr>
          <a:xfrm>
            <a:off x="5194852" y="4436429"/>
            <a:ext cx="371061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920EBC-AE8D-D60E-084C-AEE3EF083F35}"/>
              </a:ext>
            </a:extLst>
          </p:cNvPr>
          <p:cNvSpPr/>
          <p:nvPr/>
        </p:nvSpPr>
        <p:spPr>
          <a:xfrm>
            <a:off x="5194852" y="3932120"/>
            <a:ext cx="26504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498351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2227051" y="1608795"/>
            <a:ext cx="95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statement instructions and type your statement.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87826-A84E-B3D7-4BF8-0973BAB392F2}"/>
              </a:ext>
            </a:extLst>
          </p:cNvPr>
          <p:cNvSpPr/>
          <p:nvPr/>
        </p:nvSpPr>
        <p:spPr>
          <a:xfrm>
            <a:off x="5194852" y="4174435"/>
            <a:ext cx="265044" cy="66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D4F58-7C2E-65B9-54FF-E5223942BF39}"/>
              </a:ext>
            </a:extLst>
          </p:cNvPr>
          <p:cNvSpPr/>
          <p:nvPr/>
        </p:nvSpPr>
        <p:spPr>
          <a:xfrm>
            <a:off x="5194852" y="4436429"/>
            <a:ext cx="371061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920EBC-AE8D-D60E-084C-AEE3EF083F35}"/>
              </a:ext>
            </a:extLst>
          </p:cNvPr>
          <p:cNvSpPr/>
          <p:nvPr/>
        </p:nvSpPr>
        <p:spPr>
          <a:xfrm>
            <a:off x="5194852" y="3932120"/>
            <a:ext cx="26504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7EEDC1B-221B-E321-33BF-D7359ADB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44" y="2287290"/>
            <a:ext cx="9540189" cy="3442011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9A18A150-C7B0-3EA0-8161-69345260E944}"/>
              </a:ext>
            </a:extLst>
          </p:cNvPr>
          <p:cNvSpPr/>
          <p:nvPr/>
        </p:nvSpPr>
        <p:spPr>
          <a:xfrm>
            <a:off x="4748672" y="4601497"/>
            <a:ext cx="393291" cy="1102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B214F-B209-C2A7-E242-D9D1226CCB27}"/>
              </a:ext>
            </a:extLst>
          </p:cNvPr>
          <p:cNvSpPr txBox="1"/>
          <p:nvPr/>
        </p:nvSpPr>
        <p:spPr>
          <a:xfrm>
            <a:off x="3254476" y="4010343"/>
            <a:ext cx="1809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the box is checked to indicate you are providing documentation. </a:t>
            </a:r>
          </a:p>
        </p:txBody>
      </p:sp>
    </p:spTree>
    <p:extLst>
      <p:ext uri="{BB962C8B-B14F-4D97-AF65-F5344CB8AC3E}">
        <p14:creationId xmlns:p14="http://schemas.microsoft.com/office/powerpoint/2010/main" val="35819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060" y="1845080"/>
            <a:ext cx="9442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87826-A84E-B3D7-4BF8-0973BAB392F2}"/>
              </a:ext>
            </a:extLst>
          </p:cNvPr>
          <p:cNvSpPr/>
          <p:nvPr/>
        </p:nvSpPr>
        <p:spPr>
          <a:xfrm>
            <a:off x="5194852" y="4174435"/>
            <a:ext cx="265044" cy="66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D4F58-7C2E-65B9-54FF-E5223942BF39}"/>
              </a:ext>
            </a:extLst>
          </p:cNvPr>
          <p:cNvSpPr/>
          <p:nvPr/>
        </p:nvSpPr>
        <p:spPr>
          <a:xfrm>
            <a:off x="5194852" y="4436429"/>
            <a:ext cx="371061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920EBC-AE8D-D60E-084C-AEE3EF083F35}"/>
              </a:ext>
            </a:extLst>
          </p:cNvPr>
          <p:cNvSpPr/>
          <p:nvPr/>
        </p:nvSpPr>
        <p:spPr>
          <a:xfrm>
            <a:off x="5194852" y="3932120"/>
            <a:ext cx="26504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62BA940-A2B5-7305-96AA-00DBF55B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78" y="2510218"/>
            <a:ext cx="8581335" cy="3460955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5B9AEA-B0E7-C80A-5005-4771B89A8FCB}"/>
              </a:ext>
            </a:extLst>
          </p:cNvPr>
          <p:cNvSpPr/>
          <p:nvPr/>
        </p:nvSpPr>
        <p:spPr>
          <a:xfrm>
            <a:off x="9915940" y="4680156"/>
            <a:ext cx="432619" cy="137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821D5-E319-2A80-2431-CBCBF962CD28}"/>
              </a:ext>
            </a:extLst>
          </p:cNvPr>
          <p:cNvSpPr txBox="1"/>
          <p:nvPr/>
        </p:nvSpPr>
        <p:spPr>
          <a:xfrm>
            <a:off x="2079567" y="1690688"/>
            <a:ext cx="95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filling out the appeal web form, upload your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256141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060" y="1845080"/>
            <a:ext cx="9442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2178043" y="1959907"/>
            <a:ext cx="95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complete the last step and submit your appeal!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87826-A84E-B3D7-4BF8-0973BAB392F2}"/>
              </a:ext>
            </a:extLst>
          </p:cNvPr>
          <p:cNvSpPr/>
          <p:nvPr/>
        </p:nvSpPr>
        <p:spPr>
          <a:xfrm>
            <a:off x="5194852" y="4174435"/>
            <a:ext cx="265044" cy="66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D4F58-7C2E-65B9-54FF-E5223942BF39}"/>
              </a:ext>
            </a:extLst>
          </p:cNvPr>
          <p:cNvSpPr/>
          <p:nvPr/>
        </p:nvSpPr>
        <p:spPr>
          <a:xfrm>
            <a:off x="5194852" y="4436429"/>
            <a:ext cx="371061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920EBC-AE8D-D60E-084C-AEE3EF083F35}"/>
              </a:ext>
            </a:extLst>
          </p:cNvPr>
          <p:cNvSpPr/>
          <p:nvPr/>
        </p:nvSpPr>
        <p:spPr>
          <a:xfrm>
            <a:off x="5194852" y="3932120"/>
            <a:ext cx="26504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A43B43A-8D0E-53E2-C471-E0EC9BB76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7" y="3085797"/>
            <a:ext cx="10046398" cy="208931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19E4CE3-1303-C648-96CF-AE265D48965C}"/>
              </a:ext>
            </a:extLst>
          </p:cNvPr>
          <p:cNvSpPr/>
          <p:nvPr/>
        </p:nvSpPr>
        <p:spPr>
          <a:xfrm>
            <a:off x="10835149" y="4207565"/>
            <a:ext cx="511278" cy="195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7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DBD9F-1F3D-E942-9916-ADDC346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365125"/>
            <a:ext cx="102195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submit your Satisfactory Academic Progress Appeal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ACCFE-3024-7948-85D6-BDA2881F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060" y="1845080"/>
            <a:ext cx="9442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56651-ED49-FF1D-E6DD-2CEB67AA4804}"/>
              </a:ext>
            </a:extLst>
          </p:cNvPr>
          <p:cNvSpPr txBox="1"/>
          <p:nvPr/>
        </p:nvSpPr>
        <p:spPr>
          <a:xfrm>
            <a:off x="2178043" y="1959907"/>
            <a:ext cx="954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your appeal is submitted you will be notified via email and text! Your appeal decision will be made within fifteen business days.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87826-A84E-B3D7-4BF8-0973BAB392F2}"/>
              </a:ext>
            </a:extLst>
          </p:cNvPr>
          <p:cNvSpPr/>
          <p:nvPr/>
        </p:nvSpPr>
        <p:spPr>
          <a:xfrm>
            <a:off x="5194852" y="4174435"/>
            <a:ext cx="265044" cy="66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D4F58-7C2E-65B9-54FF-E5223942BF39}"/>
              </a:ext>
            </a:extLst>
          </p:cNvPr>
          <p:cNvSpPr/>
          <p:nvPr/>
        </p:nvSpPr>
        <p:spPr>
          <a:xfrm>
            <a:off x="5194852" y="4436429"/>
            <a:ext cx="371061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920EBC-AE8D-D60E-084C-AEE3EF083F35}"/>
              </a:ext>
            </a:extLst>
          </p:cNvPr>
          <p:cNvSpPr/>
          <p:nvPr/>
        </p:nvSpPr>
        <p:spPr>
          <a:xfrm>
            <a:off x="5194852" y="3932120"/>
            <a:ext cx="26504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AA78D93-24F7-DC28-8D1B-80B8754C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43" y="2924506"/>
            <a:ext cx="6634803" cy="35541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5AC5F8-D9F0-0C14-77BC-3B8998C1DE47}"/>
              </a:ext>
            </a:extLst>
          </p:cNvPr>
          <p:cNvSpPr/>
          <p:nvPr/>
        </p:nvSpPr>
        <p:spPr>
          <a:xfrm>
            <a:off x="3342968" y="3549445"/>
            <a:ext cx="658761" cy="1474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10DF8-37CF-6E7B-8E14-2E973E3FBECF}"/>
              </a:ext>
            </a:extLst>
          </p:cNvPr>
          <p:cNvSpPr/>
          <p:nvPr/>
        </p:nvSpPr>
        <p:spPr>
          <a:xfrm>
            <a:off x="3903406" y="3259929"/>
            <a:ext cx="589936" cy="1548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3D0092-FA2C-41EA-295D-D4F5268F5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33" y="4341583"/>
            <a:ext cx="2425700" cy="2260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31FBB7-8AAB-1C82-6391-4C4EEB1B8B7E}"/>
              </a:ext>
            </a:extLst>
          </p:cNvPr>
          <p:cNvSpPr/>
          <p:nvPr/>
        </p:nvSpPr>
        <p:spPr>
          <a:xfrm>
            <a:off x="2817845" y="3800668"/>
            <a:ext cx="740228" cy="1314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AEDA0F7-7AA5-D24D-8996-7CB99F65EBE7}" vid="{EC7955DD-9223-9447-99EC-10F6A37D387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AEDA0F7-7AA5-D24D-8996-7CB99F65EBE7}" vid="{DFA8A751-4408-404C-8E9B-909E4FC85DE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AEDA0F7-7AA5-D24D-8996-7CB99F65EBE7}" vid="{7D1AE467-FE32-0748-B217-98180A0A990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DCB1EFC7BB440B7A22A496916AE49" ma:contentTypeVersion="5" ma:contentTypeDescription="Create a new document." ma:contentTypeScope="" ma:versionID="42650d5c18737f914ef104e9eb6a92e1">
  <xsd:schema xmlns:xsd="http://www.w3.org/2001/XMLSchema" xmlns:xs="http://www.w3.org/2001/XMLSchema" xmlns:p="http://schemas.microsoft.com/office/2006/metadata/properties" xmlns:ns2="6f9005b5-0de0-4c38-b963-47ee9f456497" targetNamespace="http://schemas.microsoft.com/office/2006/metadata/properties" ma:root="true" ma:fieldsID="3bded0ef00ea05e0837624ceb69f8284" ns2:_="">
    <xsd:import namespace="6f9005b5-0de0-4c38-b963-47ee9f456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05b5-0de0-4c38-b963-47ee9f456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f9005b5-0de0-4c38-b963-47ee9f4564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1374D-5FCB-452A-8D92-DCD86852F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005b5-0de0-4c38-b963-47ee9f456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E2F95E-8D20-4786-9D23-180CF24EBD08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f9005b5-0de0-4c38-b963-47ee9f45649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3AD0A79-C6FE-4195-9177-B60A47282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245</Words>
  <Application>Microsoft Macintosh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2_Office Theme</vt:lpstr>
      <vt:lpstr>Instructions On How To Complete Your SAP Appeal</vt:lpstr>
      <vt:lpstr>How to submit your Satisfactory Academic Progress Appeal</vt:lpstr>
      <vt:lpstr>How to submit your Satisfactory Academic Progress Appeal</vt:lpstr>
      <vt:lpstr>How to submit your Satisfactory Academic Progress Appeal</vt:lpstr>
      <vt:lpstr>How to submit your Satisfactory Academic Progress Appeal</vt:lpstr>
      <vt:lpstr>How to submit your Satisfactory Academic Progress Appeal</vt:lpstr>
      <vt:lpstr>How to submit your Satisfactory Academic Progress Appeal</vt:lpstr>
      <vt:lpstr>How to submit your Satisfactory Academic Progress Appeal</vt:lpstr>
      <vt:lpstr>How to submit your Satisfactory Academic Progress Appeal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 UP WEDNESDAY So Why did I Come to College?</dc:title>
  <dc:creator>Thompson-Pinckney, Teresa</dc:creator>
  <cp:lastModifiedBy>Harris Jr., Vincent</cp:lastModifiedBy>
  <cp:revision>139</cp:revision>
  <cp:lastPrinted>2023-10-27T19:03:29Z</cp:lastPrinted>
  <dcterms:created xsi:type="dcterms:W3CDTF">2021-04-14T03:13:41Z</dcterms:created>
  <dcterms:modified xsi:type="dcterms:W3CDTF">2024-05-11T17:12:08Z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0x010100516DCB1EFC7BB440B7A22A496916AE49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SharedWithUsers">
    <vt:lpwstr>1007;#McMillan, Dondra C;#586;#Clay, Joicelyn D;#1006;#Torres, Monica R;#1009;#Simon, Greg B.</vt:lpwstr>
  </property>
</Properties>
</file>