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  <p:sldMasterId id="2147483730" r:id="rId2"/>
    <p:sldMasterId id="2147483742" r:id="rId3"/>
  </p:sldMasterIdLst>
  <p:sldIdLst>
    <p:sldId id="258" r:id="rId4"/>
    <p:sldId id="256" r:id="rId5"/>
    <p:sldId id="257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0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lgate, Abby M" userId="e5407ea4-9995-4765-aaeb-86860bf44fd9" providerId="ADAL" clId="{0D236964-4766-420A-A500-B064887958A1}"/>
    <pc:docChg chg="modSld">
      <pc:chgData name="Folgate, Abby M" userId="e5407ea4-9995-4765-aaeb-86860bf44fd9" providerId="ADAL" clId="{0D236964-4766-420A-A500-B064887958A1}" dt="2022-01-26T15:07:21.601" v="197" actId="20577"/>
      <pc:docMkLst>
        <pc:docMk/>
      </pc:docMkLst>
      <pc:sldChg chg="modSp mod">
        <pc:chgData name="Folgate, Abby M" userId="e5407ea4-9995-4765-aaeb-86860bf44fd9" providerId="ADAL" clId="{0D236964-4766-420A-A500-B064887958A1}" dt="2022-01-26T15:06:49.213" v="156" actId="20577"/>
        <pc:sldMkLst>
          <pc:docMk/>
          <pc:sldMk cId="2754814423" sldId="257"/>
        </pc:sldMkLst>
        <pc:spChg chg="mod">
          <ac:chgData name="Folgate, Abby M" userId="e5407ea4-9995-4765-aaeb-86860bf44fd9" providerId="ADAL" clId="{0D236964-4766-420A-A500-B064887958A1}" dt="2022-01-26T15:06:49.213" v="156" actId="20577"/>
          <ac:spMkLst>
            <pc:docMk/>
            <pc:sldMk cId="2754814423" sldId="257"/>
            <ac:spMk id="7" creationId="{D5658CE2-007E-40FF-8E56-DE6B5B8525F6}"/>
          </ac:spMkLst>
        </pc:spChg>
      </pc:sldChg>
      <pc:sldChg chg="modSp mod">
        <pc:chgData name="Folgate, Abby M" userId="e5407ea4-9995-4765-aaeb-86860bf44fd9" providerId="ADAL" clId="{0D236964-4766-420A-A500-B064887958A1}" dt="2022-01-26T15:07:21.601" v="197" actId="20577"/>
        <pc:sldMkLst>
          <pc:docMk/>
          <pc:sldMk cId="1646571572" sldId="258"/>
        </pc:sldMkLst>
        <pc:spChg chg="mod">
          <ac:chgData name="Folgate, Abby M" userId="e5407ea4-9995-4765-aaeb-86860bf44fd9" providerId="ADAL" clId="{0D236964-4766-420A-A500-B064887958A1}" dt="2022-01-26T15:07:21.601" v="197" actId="20577"/>
          <ac:spMkLst>
            <pc:docMk/>
            <pc:sldMk cId="1646571572" sldId="258"/>
            <ac:spMk id="2" creationId="{4937FA4D-5705-A64B-909E-2628FEC7CEDA}"/>
          </ac:spMkLst>
        </pc:spChg>
      </pc:sldChg>
      <pc:sldChg chg="modSp mod">
        <pc:chgData name="Folgate, Abby M" userId="e5407ea4-9995-4765-aaeb-86860bf44fd9" providerId="ADAL" clId="{0D236964-4766-420A-A500-B064887958A1}" dt="2022-01-26T15:06:40.603" v="139" actId="20577"/>
        <pc:sldMkLst>
          <pc:docMk/>
          <pc:sldMk cId="977022253" sldId="259"/>
        </pc:sldMkLst>
        <pc:spChg chg="mod">
          <ac:chgData name="Folgate, Abby M" userId="e5407ea4-9995-4765-aaeb-86860bf44fd9" providerId="ADAL" clId="{0D236964-4766-420A-A500-B064887958A1}" dt="2022-01-26T15:06:40.603" v="139" actId="20577"/>
          <ac:spMkLst>
            <pc:docMk/>
            <pc:sldMk cId="977022253" sldId="259"/>
            <ac:spMk id="5" creationId="{D82886FD-AD3B-4AF8-A045-492563A95BA3}"/>
          </ac:spMkLst>
        </pc:spChg>
      </pc:sldChg>
      <pc:sldChg chg="modSp mod">
        <pc:chgData name="Folgate, Abby M" userId="e5407ea4-9995-4765-aaeb-86860bf44fd9" providerId="ADAL" clId="{0D236964-4766-420A-A500-B064887958A1}" dt="2022-01-26T15:06:23.333" v="120" actId="20577"/>
        <pc:sldMkLst>
          <pc:docMk/>
          <pc:sldMk cId="3666579806" sldId="262"/>
        </pc:sldMkLst>
        <pc:spChg chg="mod">
          <ac:chgData name="Folgate, Abby M" userId="e5407ea4-9995-4765-aaeb-86860bf44fd9" providerId="ADAL" clId="{0D236964-4766-420A-A500-B064887958A1}" dt="2022-01-26T15:06:23.333" v="120" actId="20577"/>
          <ac:spMkLst>
            <pc:docMk/>
            <pc:sldMk cId="3666579806" sldId="262"/>
            <ac:spMk id="7" creationId="{9D1587B8-AC5C-4F72-AADB-8DE7CE6DCB1D}"/>
          </ac:spMkLst>
        </pc:spChg>
      </pc:sldChg>
      <pc:sldChg chg="modSp mod">
        <pc:chgData name="Folgate, Abby M" userId="e5407ea4-9995-4765-aaeb-86860bf44fd9" providerId="ADAL" clId="{0D236964-4766-420A-A500-B064887958A1}" dt="2022-01-26T15:06:10.974" v="101" actId="20577"/>
        <pc:sldMkLst>
          <pc:docMk/>
          <pc:sldMk cId="3925945396" sldId="263"/>
        </pc:sldMkLst>
        <pc:spChg chg="mod">
          <ac:chgData name="Folgate, Abby M" userId="e5407ea4-9995-4765-aaeb-86860bf44fd9" providerId="ADAL" clId="{0D236964-4766-420A-A500-B064887958A1}" dt="2022-01-26T15:06:10.974" v="101" actId="20577"/>
          <ac:spMkLst>
            <pc:docMk/>
            <pc:sldMk cId="3925945396" sldId="263"/>
            <ac:spMk id="6" creationId="{DD230DC5-B167-43D0-9F3A-B74AA190D4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C9E4F-6CB4-DC4D-9034-BFF342F4F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7277" y="228601"/>
            <a:ext cx="9541565" cy="1073426"/>
          </a:xfrm>
        </p:spPr>
        <p:txBody>
          <a:bodyPr anchor="b">
            <a:normAutofit/>
          </a:bodyPr>
          <a:lstStyle>
            <a:lvl1pPr algn="l"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5DC1DE-4162-F641-AD84-E9B4A624F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266" y="1729409"/>
            <a:ext cx="9144000" cy="352839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1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8212-0BB6-4D4A-97A7-EAA86064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C4E25-9C42-C242-8281-056C8E063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898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A7D6D-6E91-1A49-A781-46A438A14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AD957-3A90-A94A-9CB1-D4A6E4999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516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85EDB-90CE-484F-B8E0-BA0DA4BD3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36355-F0CA-624D-88E6-C34C66123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CD250-9052-9B4B-9B02-E8ED44E89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0634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6C913-299F-FF49-8FE5-19281842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AE906-38C6-244F-B56C-1AF1167C4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13C5C-4D5C-A446-B097-CABBCE42A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26EB9B-AEC7-C442-98BD-6E3480F40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CB2A72-C8CB-8445-85F8-DFC2C11AD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058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281A-C469-9F46-868A-7FEFA69ED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9930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95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C9708-3CA2-DE41-AFB2-5040722CD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BB9FB-292F-384D-AA73-E782DDCE7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BF84E-E2FE-3541-B848-B32962324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8981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BD74-5EAF-0C4D-A3CC-C2131293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145CD6-BAF9-2249-8CF1-DD2F9C28C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14D81-98D6-0744-9009-3FAC9F32A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908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3810E-F20F-824A-872D-0829FD039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03214B-F2C4-9246-8C93-EBEF7244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6506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799B8-5038-8140-8A15-5EC03DA66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0D38F-887D-604C-AA85-BDB2EB92F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0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82484-73E1-0246-93BB-E139DADF5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172B7-E9B5-9D4E-8DA1-6240E4900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740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3C1B-5121-9B48-A966-34CE0900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4470" y="1084082"/>
            <a:ext cx="7136091" cy="2746513"/>
          </a:xfrm>
        </p:spPr>
        <p:txBody>
          <a:bodyPr anchor="t" anchorCtr="0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D8997-69CC-E449-901F-CC8C75123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4470" y="3830595"/>
            <a:ext cx="7136091" cy="225905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3514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C4A9F-6952-074A-8DEA-80DBEB79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6F0A6-7DCF-424C-AEE3-900CC48C4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1785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2355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09CC5-B672-9D49-A604-C12958B6C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6170" y="365125"/>
            <a:ext cx="890921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4D58C-51D2-9C42-8DCA-478477532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46170" y="169352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C4328-6D56-3649-B935-3CA3DDC26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46170" y="2517432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06150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9B6E-5AE3-C843-A56F-AC0DC0C53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43141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23209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49D3-F5C5-9B45-8D95-7ADD7F268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3306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8C3EC-9CA5-8D41-84BF-3B596A44C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93306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9064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8DE80-F168-2047-B9E4-D2D6A534B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52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C19512-DF04-1D41-8F8E-12213BD6D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01927" y="987425"/>
            <a:ext cx="359010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6AFE6-3325-4C49-8492-0F2CAFEDA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58527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341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3264-49E2-9B43-99F7-C88A28DCF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4" y="1490870"/>
            <a:ext cx="9193162" cy="3071605"/>
          </a:xfrm>
        </p:spPr>
        <p:txBody>
          <a:bodyPr anchor="b"/>
          <a:lstStyle>
            <a:lvl1pPr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BAE30-397C-F549-A5BC-FF519BAF1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0104" y="4589463"/>
            <a:ext cx="919316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722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0CB65-A121-1146-AF57-69F9B29A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2A6C9-FA24-874D-9226-BEB0142E3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918" y="1825625"/>
            <a:ext cx="46334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1AC12-7042-8542-AF56-0F370F5EB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3892" y="1848005"/>
            <a:ext cx="46334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80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7D908-6A55-514B-883B-AF174C1DD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729" y="218662"/>
            <a:ext cx="8726543" cy="1123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1ACE9-AFEA-9349-9AB8-48C9AEEEC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7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810E5-D9F3-7946-9B08-07EC351AF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73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957D5-C66E-CC4B-85FC-FB63D0763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10085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B0EB4-9E7B-9049-90AA-39B3FF095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10085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573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BEB04-5450-E341-9007-B5DEE5165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177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86599-CA80-B546-BDBC-3D3640AEC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974" y="258418"/>
            <a:ext cx="9004852" cy="89452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62668-4B83-D94B-80C6-722029979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828800"/>
            <a:ext cx="4658902" cy="4032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F0C0A-6EA7-D74A-A3CF-8E45D23EE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4040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86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71C3-DEA5-A24A-A7B3-16E4A861D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912" y="288236"/>
            <a:ext cx="8607287" cy="89452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9D0B1-459C-344C-B4E1-D14AE8B4D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63310" y="2057400"/>
            <a:ext cx="5054116" cy="3883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1ED07-ADC0-B84B-8EA0-2F48CB23A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444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1390C-E3C1-0D49-BE22-60CCA0A77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C47AD-CDCA-9144-ADF1-2B8D4DCBB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4589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A896D84-759F-5842-9813-836F8FFC0D2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rcRect/>
          <a:stretch/>
        </p:blipFill>
        <p:spPr>
          <a:xfrm>
            <a:off x="4367" y="0"/>
            <a:ext cx="12183266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35048C-FC7C-5246-BDCE-84A7FDEBF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939" y="365125"/>
            <a:ext cx="9392478" cy="936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C14AF-C431-CD44-B8BC-93FCA8D83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794" y="1825625"/>
            <a:ext cx="96454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6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6" r:id="rId7"/>
    <p:sldLayoutId id="214748372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716E512-801B-364F-8A1C-26A45FB0652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4367" y="0"/>
            <a:ext cx="12183266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19163-8006-A443-BED1-1FDABFDBC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26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0EA6D-19DD-3F41-BEB4-789A964A0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441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icon&#10;&#10;Description automatically generated">
            <a:extLst>
              <a:ext uri="{FF2B5EF4-FFF2-40B4-BE49-F238E27FC236}">
                <a16:creationId xmlns:a16="http://schemas.microsoft.com/office/drawing/2014/main" id="{F3549EB9-D601-494D-B3F3-F8469DBBBC7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367" y="0"/>
            <a:ext cx="1218326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DEE8F2-18FE-584B-B16A-E37926C08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736" y="365125"/>
            <a:ext cx="84220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F9582-A99E-EB44-AF39-31C68B632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84980" y="1825625"/>
            <a:ext cx="63253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606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7FA4D-5705-A64B-909E-2628FEC7C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Helpful tools for </a:t>
            </a:r>
            <a:br>
              <a:rPr lang="en-US" dirty="0"/>
            </a:br>
            <a:r>
              <a:rPr lang="en-US" dirty="0"/>
              <a:t>Effective Coaching</a:t>
            </a:r>
          </a:p>
        </p:txBody>
      </p:sp>
    </p:spTree>
    <p:extLst>
      <p:ext uri="{BB962C8B-B14F-4D97-AF65-F5344CB8AC3E}">
        <p14:creationId xmlns:p14="http://schemas.microsoft.com/office/powerpoint/2010/main" val="164657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F526-4046-E745-867F-37FE01AFA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7277" y="157655"/>
            <a:ext cx="9541565" cy="1743461"/>
          </a:xfrm>
        </p:spPr>
        <p:txBody>
          <a:bodyPr>
            <a:normAutofit/>
          </a:bodyPr>
          <a:lstStyle/>
          <a:p>
            <a:r>
              <a:rPr lang="en-US" sz="4000" dirty="0"/>
              <a:t>Why do I need to coach my employees? Shouldn’t they just know? </a:t>
            </a:r>
            <a:br>
              <a:rPr lang="en-US" sz="4000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1B78E3-31CF-460C-98BF-F91A386C5ADD}"/>
              </a:ext>
            </a:extLst>
          </p:cNvPr>
          <p:cNvSpPr txBox="1"/>
          <p:nvPr/>
        </p:nvSpPr>
        <p:spPr>
          <a:xfrm>
            <a:off x="610323" y="1906974"/>
            <a:ext cx="97731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answer is NO! </a:t>
            </a:r>
          </a:p>
          <a:p>
            <a:endParaRPr lang="en-US" sz="2000" dirty="0"/>
          </a:p>
          <a:p>
            <a:pPr marL="285750" indent="-285750">
              <a:buBlip>
                <a:blip r:embed="rId2"/>
              </a:buBlip>
            </a:pPr>
            <a:r>
              <a:rPr lang="en-US" sz="2000" dirty="0"/>
              <a:t>What is coaching? Coaching is informal one-to-one or small group interaction with employees. 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/>
              <a:t>Helps with encouraging, motivating, and developing your employees a little more everyday 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/>
              <a:t>You can observe their performance, help them identify weak areas to be able to work with them to develop their skills and strengthen their abilities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/>
              <a:t>Provides your employees with training and assistance then need to take charge of their jobs and their careers. </a:t>
            </a:r>
          </a:p>
        </p:txBody>
      </p:sp>
    </p:spTree>
    <p:extLst>
      <p:ext uri="{BB962C8B-B14F-4D97-AF65-F5344CB8AC3E}">
        <p14:creationId xmlns:p14="http://schemas.microsoft.com/office/powerpoint/2010/main" val="42009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2AE30D-3A05-4959-8826-9B7D0FC24C5E}"/>
              </a:ext>
            </a:extLst>
          </p:cNvPr>
          <p:cNvSpPr txBox="1"/>
          <p:nvPr/>
        </p:nvSpPr>
        <p:spPr>
          <a:xfrm>
            <a:off x="268445" y="0"/>
            <a:ext cx="82212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Why do I need to coach my employees? Shouldn’t they just know?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B2CF83-8B24-415B-8B50-C28021283BC3}"/>
              </a:ext>
            </a:extLst>
          </p:cNvPr>
          <p:cNvSpPr txBox="1"/>
          <p:nvPr/>
        </p:nvSpPr>
        <p:spPr>
          <a:xfrm>
            <a:off x="3047301" y="1833431"/>
            <a:ext cx="609460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n-US" sz="2000" dirty="0"/>
              <a:t>We want to let employees know what they have done well and what they need to improve 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/>
              <a:t>Show employees the steps they need to take to improve performance and become more effective workers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/>
              <a:t>Recognize employee accomplishments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658CE2-007E-40FF-8E56-DE6B5B8525F6}"/>
              </a:ext>
            </a:extLst>
          </p:cNvPr>
          <p:cNvSpPr txBox="1"/>
          <p:nvPr/>
        </p:nvSpPr>
        <p:spPr>
          <a:xfrm>
            <a:off x="2588003" y="4282415"/>
            <a:ext cx="7701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Take away: What are some of your coaching techniques?</a:t>
            </a:r>
          </a:p>
        </p:txBody>
      </p:sp>
    </p:spTree>
    <p:extLst>
      <p:ext uri="{BB962C8B-B14F-4D97-AF65-F5344CB8AC3E}">
        <p14:creationId xmlns:p14="http://schemas.microsoft.com/office/powerpoint/2010/main" val="275481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26FD5A4-C531-4088-8959-C2561F6A3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0698" y="141890"/>
            <a:ext cx="6964247" cy="1073426"/>
          </a:xfrm>
        </p:spPr>
        <p:txBody>
          <a:bodyPr/>
          <a:lstStyle/>
          <a:p>
            <a:r>
              <a:rPr lang="en-US" dirty="0"/>
              <a:t>What makes a great coach?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2886FD-AD3B-4AF8-A045-492563A95BA3}"/>
              </a:ext>
            </a:extLst>
          </p:cNvPr>
          <p:cNvSpPr txBox="1"/>
          <p:nvPr/>
        </p:nvSpPr>
        <p:spPr>
          <a:xfrm>
            <a:off x="1958631" y="1546477"/>
            <a:ext cx="8274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Take away: What are some qualities that you use and value most as a coach and an employee?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6FEBDD-383B-4325-87E8-652261FEA35E}"/>
              </a:ext>
            </a:extLst>
          </p:cNvPr>
          <p:cNvSpPr txBox="1"/>
          <p:nvPr/>
        </p:nvSpPr>
        <p:spPr>
          <a:xfrm>
            <a:off x="1546874" y="2689317"/>
            <a:ext cx="909825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1800" dirty="0"/>
              <a:t>Good coaches are positive and enthusiastic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Observant – Pay attention to what their employees do and how they do it.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Knowledgeable – Inspire confidence because employees' sense that their coach know from personal experience what they are talking about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Good Communicator – Speak clearly for understanding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Good Listeners – Following with questions and listening to employee's reply’s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Providing resources that employees need to succeed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Respectful and patient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Empowering to employees – Welcome initiative and promoting employee growth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97702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029BCBBE-81A5-4378-B202-770022741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447" y="165683"/>
            <a:ext cx="7935984" cy="1143000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How can I have a better coaching discussion with my employees?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BB869F-DB1A-4C85-9F24-A3DC9A13518C}"/>
              </a:ext>
            </a:extLst>
          </p:cNvPr>
          <p:cNvSpPr txBox="1"/>
          <p:nvPr/>
        </p:nvSpPr>
        <p:spPr>
          <a:xfrm>
            <a:off x="1986454" y="1970249"/>
            <a:ext cx="759897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n-US" sz="1800" dirty="0"/>
              <a:t>You and your employee can jointly determine the agenda ahead of time. </a:t>
            </a:r>
          </a:p>
          <a:p>
            <a:pPr marL="285750" indent="-285750">
              <a:buBlip>
                <a:blip r:embed="rId2"/>
              </a:buBlip>
            </a:pPr>
            <a:r>
              <a:rPr lang="en-US" sz="1800" dirty="0"/>
              <a:t>Focus on one or two issues at a time</a:t>
            </a:r>
          </a:p>
          <a:p>
            <a:pPr marL="285750" indent="-285750">
              <a:buBlip>
                <a:blip r:embed="rId2"/>
              </a:buBlip>
            </a:pPr>
            <a:r>
              <a:rPr lang="en-US" sz="1800" dirty="0"/>
              <a:t>Start meeting by following up on the employee's progress since the last meeting that was held</a:t>
            </a:r>
          </a:p>
          <a:p>
            <a:pPr marL="285750" indent="-285750">
              <a:buBlip>
                <a:blip r:embed="rId2"/>
              </a:buBlip>
            </a:pPr>
            <a:r>
              <a:rPr lang="en-US" sz="1800" dirty="0"/>
              <a:t>Show appreciation for the employee’s effort and achievement. Even if the employee is not performing up to expectations, try to find some positive aspect of performance that you can praise</a:t>
            </a:r>
          </a:p>
          <a:p>
            <a:pPr marL="285750" indent="-285750">
              <a:buBlip>
                <a:blip r:embed="rId2"/>
              </a:buBlip>
            </a:pPr>
            <a:r>
              <a:rPr lang="en-US" sz="1800" dirty="0"/>
              <a:t>Ask for feedback from the employee</a:t>
            </a:r>
          </a:p>
        </p:txBody>
      </p:sp>
    </p:spTree>
    <p:extLst>
      <p:ext uri="{BB962C8B-B14F-4D97-AF65-F5344CB8AC3E}">
        <p14:creationId xmlns:p14="http://schemas.microsoft.com/office/powerpoint/2010/main" val="2060520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BA5822-1C98-424F-BFBC-B44DCE454B9E}"/>
              </a:ext>
            </a:extLst>
          </p:cNvPr>
          <p:cNvSpPr txBox="1"/>
          <p:nvPr/>
        </p:nvSpPr>
        <p:spPr>
          <a:xfrm>
            <a:off x="2465004" y="126152"/>
            <a:ext cx="72619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My employee is a top performer! They don’t need any coaching….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6EE057-748E-4BC6-BED5-7C4AFF59EC14}"/>
              </a:ext>
            </a:extLst>
          </p:cNvPr>
          <p:cNvSpPr txBox="1"/>
          <p:nvPr/>
        </p:nvSpPr>
        <p:spPr>
          <a:xfrm>
            <a:off x="2595070" y="2003516"/>
            <a:ext cx="700186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WRONG! </a:t>
            </a:r>
          </a:p>
          <a:p>
            <a:endParaRPr lang="en-US" sz="1800" dirty="0"/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Keep top performers challenged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Do not neglect. Keep giving feedback!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Give them adequate recognition and rewards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What does exceeds mean to our employee?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i="1" u="sng" dirty="0"/>
              <a:t>If you have an employee that is exceeding, take the time to write it!</a:t>
            </a:r>
          </a:p>
          <a:p>
            <a:r>
              <a:rPr lang="en-US" sz="1800" dirty="0"/>
              <a:t>What are examples of motivators?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Opportunities to learn new skills or technologies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Opportunity to specialize in a desired area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Public recognition during meetings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1800" dirty="0"/>
              <a:t>Commendation letters for the employee’s personnel file</a:t>
            </a:r>
          </a:p>
        </p:txBody>
      </p:sp>
    </p:spTree>
    <p:extLst>
      <p:ext uri="{BB962C8B-B14F-4D97-AF65-F5344CB8AC3E}">
        <p14:creationId xmlns:p14="http://schemas.microsoft.com/office/powerpoint/2010/main" val="400091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295323-74C4-4BCA-8AC5-49CB77904A0D}"/>
              </a:ext>
            </a:extLst>
          </p:cNvPr>
          <p:cNvSpPr txBox="1"/>
          <p:nvPr/>
        </p:nvSpPr>
        <p:spPr>
          <a:xfrm>
            <a:off x="305456" y="157683"/>
            <a:ext cx="630029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My employee is doing their job, do I need to say anything?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6CD581-52FD-4DCA-9D7C-70FF227B14C0}"/>
              </a:ext>
            </a:extLst>
          </p:cNvPr>
          <p:cNvSpPr txBox="1"/>
          <p:nvPr/>
        </p:nvSpPr>
        <p:spPr>
          <a:xfrm>
            <a:off x="1725335" y="1457663"/>
            <a:ext cx="874132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Is this the best my employee can do? Probably not. But why? </a:t>
            </a:r>
          </a:p>
          <a:p>
            <a:r>
              <a:rPr lang="en-US" sz="2000" dirty="0"/>
              <a:t>Is it because,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/>
              <a:t>Do they not understand the standards or expectations that were given to them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/>
              <a:t>Is it lack of challenging work</a:t>
            </a:r>
          </a:p>
          <a:p>
            <a:endParaRPr lang="en-US" sz="2000" dirty="0"/>
          </a:p>
          <a:p>
            <a:r>
              <a:rPr lang="en-US" sz="2000" dirty="0"/>
              <a:t>What can I do?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Point out strength before working on weaknesses what are they capable of and what they could build on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Clarify expectations and standards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Develop a plan for professional growth and development</a:t>
            </a:r>
          </a:p>
          <a:p>
            <a:endParaRPr lang="en-US" sz="2000" dirty="0"/>
          </a:p>
          <a:p>
            <a:r>
              <a:rPr lang="en-US" sz="2000" dirty="0"/>
              <a:t>THESE EMPLOYEES COULD BECOME YOUR TOP PERFORMERS WITH EFFECTIVE COACHING!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1587B8-AC5C-4F72-AADB-8DE7CE6DCB1D}"/>
              </a:ext>
            </a:extLst>
          </p:cNvPr>
          <p:cNvSpPr txBox="1"/>
          <p:nvPr/>
        </p:nvSpPr>
        <p:spPr>
          <a:xfrm>
            <a:off x="1725335" y="5695095"/>
            <a:ext cx="81792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Take away: Meeting Expectations is not a negative rating? How can supervisors help break this stigma? </a:t>
            </a:r>
          </a:p>
        </p:txBody>
      </p:sp>
    </p:spTree>
    <p:extLst>
      <p:ext uri="{BB962C8B-B14F-4D97-AF65-F5344CB8AC3E}">
        <p14:creationId xmlns:p14="http://schemas.microsoft.com/office/powerpoint/2010/main" val="3666579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B5BC2E2-9D8C-4F45-B30B-D900B7003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7277" y="228601"/>
            <a:ext cx="9541565" cy="1073426"/>
          </a:xfrm>
        </p:spPr>
        <p:txBody>
          <a:bodyPr>
            <a:no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My employee is a poor performer, can they be helped?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A3126E-916C-48C4-A9DD-BE595B8998CD}"/>
              </a:ext>
            </a:extLst>
          </p:cNvPr>
          <p:cNvSpPr txBox="1"/>
          <p:nvPr/>
        </p:nvSpPr>
        <p:spPr>
          <a:xfrm>
            <a:off x="1637950" y="1501629"/>
            <a:ext cx="89161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YES, they can!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How? Let's figure out why they are a poor performer? 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Did they not receive proper training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Is the job not for them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Do they lack motivation and/or self discipline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can I do? 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Talk to your employee about their jobs, life goals, and problems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Work on solutions to help employees feel empowered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Circle back to existing goals while taking employees perspective into consideration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Develop and agree to a plan of action</a:t>
            </a:r>
          </a:p>
          <a:p>
            <a:pPr marL="285750" indent="-285750">
              <a:buBlip>
                <a:blip r:embed="rId2"/>
              </a:buBlip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Schedule frequent follow up sessions, this will require consistent coaching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230DC5-B167-43D0-9F3A-B74AA190D468}"/>
              </a:ext>
            </a:extLst>
          </p:cNvPr>
          <p:cNvSpPr txBox="1"/>
          <p:nvPr/>
        </p:nvSpPr>
        <p:spPr>
          <a:xfrm>
            <a:off x="578840" y="5983068"/>
            <a:ext cx="10435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Take away: Do you have any experiences working with different types of performers? If so, what techniques did you use? </a:t>
            </a:r>
          </a:p>
        </p:txBody>
      </p:sp>
    </p:spTree>
    <p:extLst>
      <p:ext uri="{BB962C8B-B14F-4D97-AF65-F5344CB8AC3E}">
        <p14:creationId xmlns:p14="http://schemas.microsoft.com/office/powerpoint/2010/main" val="3925945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74062950-8352-B946-97F7-89F66EA8AB54}" vid="{28EF11AB-9645-8E4C-9B8C-0811541AD08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74062950-8352-B946-97F7-89F66EA8AB54}" vid="{70954EC8-3476-AB47-BC31-75791475E27C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74062950-8352-B946-97F7-89F66EA8AB54}" vid="{C5BC5C51-D9CA-A442-AC3C-472ADE8970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FSU_Slide_Template_v2c (1)</Template>
  <TotalTime>19</TotalTime>
  <Words>691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1_Custom Design</vt:lpstr>
      <vt:lpstr>Helpful tools for  Effective Coaching</vt:lpstr>
      <vt:lpstr>Why do I need to coach my employees? Shouldn’t they just know?  </vt:lpstr>
      <vt:lpstr>PowerPoint Presentation</vt:lpstr>
      <vt:lpstr>What makes a great coach? </vt:lpstr>
      <vt:lpstr>PowerPoint Presentation</vt:lpstr>
      <vt:lpstr>PowerPoint Presentation</vt:lpstr>
      <vt:lpstr>PowerPoint Presentation</vt:lpstr>
      <vt:lpstr>My employee is a poor performer, can they be helped?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</dc:title>
  <dc:creator>Folgate, Abby M</dc:creator>
  <cp:lastModifiedBy>Folgate, Abby M</cp:lastModifiedBy>
  <cp:revision>1</cp:revision>
  <dcterms:created xsi:type="dcterms:W3CDTF">2021-10-11T14:41:50Z</dcterms:created>
  <dcterms:modified xsi:type="dcterms:W3CDTF">2022-01-26T15:07:26Z</dcterms:modified>
</cp:coreProperties>
</file>