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8" r:id="rId1"/>
    <p:sldMasterId id="2147483742" r:id="rId2"/>
    <p:sldMasterId id="2147483730" r:id="rId3"/>
  </p:sldMasterIdLst>
  <p:sldIdLst>
    <p:sldId id="257" r:id="rId4"/>
    <p:sldId id="256" r:id="rId5"/>
    <p:sldId id="25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0"/>
    <p:restoredTop sz="96327"/>
  </p:normalViewPr>
  <p:slideViewPr>
    <p:cSldViewPr snapToGrid="0" snapToObjects="1">
      <p:cViewPr varScale="1">
        <p:scale>
          <a:sx n="128" d="100"/>
          <a:sy n="128" d="100"/>
        </p:scale>
        <p:origin x="448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9C9E4F-6CB4-DC4D-9034-BFF342F4F23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9266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Title of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5DC1DE-4162-F641-AD84-E9B4A624F7A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29266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Subtitle or Description</a:t>
            </a:r>
          </a:p>
        </p:txBody>
      </p:sp>
    </p:spTree>
    <p:extLst>
      <p:ext uri="{BB962C8B-B14F-4D97-AF65-F5344CB8AC3E}">
        <p14:creationId xmlns:p14="http://schemas.microsoft.com/office/powerpoint/2010/main" val="1559915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82484-73E1-0246-93BB-E139DADF5A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2172B7-E9B5-9D4E-8DA1-6240E49005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3794" y="1825625"/>
            <a:ext cx="9645445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9740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F3264-49E2-9B43-99F7-C88A28DCFF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0104" y="540774"/>
            <a:ext cx="9193162" cy="910339"/>
          </a:xfrm>
        </p:spPr>
        <p:txBody>
          <a:bodyPr anchor="t" anchorCtr="0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Title of Slide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ABAE30-397C-F549-A5BC-FF519BAF16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80104" y="1630018"/>
            <a:ext cx="9193162" cy="445963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24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7226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00CB65-A121-1146-AF57-69F9B29A3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52A6C9-FA24-874D-9226-BEB0142E3C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5918" y="1825625"/>
            <a:ext cx="46334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51AC12-7042-8542-AF56-0F370F5EB0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93892" y="1848005"/>
            <a:ext cx="46334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3800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A7D908-6A55-514B-883B-AF174C1DD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673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B1ACE9-AFEA-9349-9AB8-48C9AEEEC9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7673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6810E5-D9F3-7946-9B08-07EC351AF9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77673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CD957D5-C66E-CC4B-85FC-FB63D0763C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10085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7B0EB4-9E7B-9049-90AA-39B3FF095F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10085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55738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BEB04-5450-E341-9007-B5DEE51654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3794" y="580768"/>
            <a:ext cx="9645445" cy="982417"/>
          </a:xfrm>
        </p:spPr>
        <p:txBody>
          <a:bodyPr anchor="t" anchorCtr="0"/>
          <a:lstStyle/>
          <a:p>
            <a:r>
              <a:rPr lang="en-US" dirty="0"/>
              <a:t>Title of Section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F66064D-A060-454C-91C1-ADCA01FCB1BC}"/>
              </a:ext>
            </a:extLst>
          </p:cNvPr>
          <p:cNvSpPr/>
          <p:nvPr userDrawn="1"/>
        </p:nvSpPr>
        <p:spPr>
          <a:xfrm>
            <a:off x="363794" y="1878495"/>
            <a:ext cx="964544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endParaRPr lang="en-US" dirty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177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8132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86599-CA80-B546-BDBC-3D3640AEC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162668-4B83-D94B-80C6-722029979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4658902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0F0C0A-6EA7-D74A-A3CF-8E45D23EE0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09868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A971C3-DEA5-A24A-A7B3-16E4A861D2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419D0B1-459C-344C-B4E1-D14AE8B4D3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4747393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11ED07-ADC0-B84B-8EA0-2F48CB23AD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24443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737B29-5C6C-E640-ADD1-A30C84C709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12755" y="469557"/>
            <a:ext cx="8662088" cy="1322173"/>
          </a:xfrm>
        </p:spPr>
        <p:txBody>
          <a:bodyPr anchor="t" anchorCtr="0">
            <a:normAutofit/>
          </a:bodyPr>
          <a:lstStyle>
            <a:lvl1pPr algn="l">
              <a:defRPr sz="50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C89E45-6426-7B4E-BFD7-BDC5CE90FC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12755" y="2866767"/>
            <a:ext cx="8662087" cy="2329249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5949290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C0493E-B6D9-0745-A8FF-F21CAF4530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795EF4-4895-7547-8F46-B41C3A065D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811259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7175D-E51C-E64F-81A6-150B1CF653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2756" y="593124"/>
            <a:ext cx="8134693" cy="1248033"/>
          </a:xfrm>
        </p:spPr>
        <p:txBody>
          <a:bodyPr anchor="t" anchorCtr="0">
            <a:normAutofit/>
          </a:bodyPr>
          <a:lstStyle>
            <a:lvl1pPr>
              <a:defRPr sz="50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9E07B5-8E69-EE4E-A192-C8715DD6FF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12756" y="3336325"/>
            <a:ext cx="8134694" cy="2753326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725957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54644A-BA54-8041-A60A-00759BF01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0AB96B-2606-B447-9A13-E39E19760E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284841" y="3138616"/>
            <a:ext cx="8066903" cy="335425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328906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F0F865-DDBA-8A41-BE4B-0489DE513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50972" y="365125"/>
            <a:ext cx="8204415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08DE92-0B40-444C-8513-2B312F3557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75222" y="2855060"/>
            <a:ext cx="8180165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8C0D61-4DD9-A545-A5FD-8B94E59B98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175222" y="3678972"/>
            <a:ext cx="8180165" cy="281390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648796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5AADC-67C0-444F-A24B-590AE42459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2309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34352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8A0620-97B1-384A-B595-20F79CF6BA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7404" y="457200"/>
            <a:ext cx="8327983" cy="16002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E816DA-129A-8C4F-9541-8C3C109FCF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2965622"/>
            <a:ext cx="6172200" cy="289542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852EA9-6253-7843-B09C-8A6692538C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792627" y="3818238"/>
            <a:ext cx="1979398" cy="205075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669012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0299ED-5EFF-A841-9815-70D63AA2AA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25114" y="457200"/>
            <a:ext cx="8130273" cy="16002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45C71C2-D59B-584F-8315-3F9D3B6A67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28054" y="2730843"/>
            <a:ext cx="6227333" cy="313020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97E79A-DA41-7F46-92AE-5DFB4D0732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225114" y="3744096"/>
            <a:ext cx="1546911" cy="21248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731492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6EECFD-25DC-BB47-8DB9-CE0F8795EA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4270" y="1122363"/>
            <a:ext cx="9823622" cy="2387600"/>
          </a:xfrm>
        </p:spPr>
        <p:txBody>
          <a:bodyPr anchor="t" anchorCtr="0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1402E9-55F2-F649-85C3-DDF4AACFF7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4270" y="3602038"/>
            <a:ext cx="982362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941879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D1496-0CD4-224D-8ABB-B1E0DE5E6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BB86E1-0C04-5849-8557-B6349B664A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372404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51FC52-A8BD-A144-9D9E-C4B5B7ED1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173892"/>
            <a:ext cx="9757891" cy="2255109"/>
          </a:xfrm>
        </p:spPr>
        <p:txBody>
          <a:bodyPr anchor="t" anchorCtr="0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1B8127-9B04-D747-A4AC-84B05615D5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429001"/>
            <a:ext cx="9757891" cy="266065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045589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D91E2-C6D4-5F4D-B639-5559D22EF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207E9E-E874-2146-8F14-40992761C6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81DD5D-1BBC-BD40-93A9-CCA6D1BD79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224441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2B8490-39B5-094D-B688-0353530AD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7C2EB5-4486-CE47-A9A4-903BF177B9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846485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822F31-FD52-0049-AAD2-4ED0A742A1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8464850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243506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E9EAC-7D7D-B646-BE53-673A4B8B3A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2713803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294144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39D7EA-0946-264A-9E4F-63C3D835B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F86790-2EED-4741-A950-F31F031858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B3B729-DD31-7344-88FB-C3542485C9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480248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2609E5-F09F-C04B-AC52-32B310ED5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FAAB2FD-BD63-E94F-A53A-0CE6D5EBAE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3E4DFC-E781-3B40-9DF6-04CE91075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76780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14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23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hape, circle&#10;&#10;Description automatically generated">
            <a:extLst>
              <a:ext uri="{FF2B5EF4-FFF2-40B4-BE49-F238E27FC236}">
                <a16:creationId xmlns:a16="http://schemas.microsoft.com/office/drawing/2014/main" id="{9A896D84-759F-5842-9813-836F8FFC0D24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4367" y="0"/>
            <a:ext cx="12183266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35048C-FC7C-5246-BDCE-84A7FDEBFC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794" y="365125"/>
            <a:ext cx="964544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46E47E-F685-B243-94AE-F3268C42BA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28466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circle&#10;&#10;Description automatically generated">
            <a:extLst>
              <a:ext uri="{FF2B5EF4-FFF2-40B4-BE49-F238E27FC236}">
                <a16:creationId xmlns:a16="http://schemas.microsoft.com/office/drawing/2014/main" id="{DC6530D2-F90D-2044-A7C4-BF11F685F0CA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4367" y="0"/>
            <a:ext cx="12183266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5BA4F4-FC1D-E245-820C-821DAE768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6896" y="365125"/>
            <a:ext cx="806690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A8CF31-4ED6-9E40-BEE4-284C7F6A3B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76260" y="3160643"/>
            <a:ext cx="7477539" cy="30163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99597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71209D5C-78D1-144F-A7C6-BF14DC3E1569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rcRect/>
          <a:stretch/>
        </p:blipFill>
        <p:spPr>
          <a:xfrm>
            <a:off x="4367" y="0"/>
            <a:ext cx="12183266" cy="6857999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D7D9F2-691D-7743-AFDA-579C5A069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CFD801-100A-CF41-814A-7F36F68565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00839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B718D8F-3ECF-494C-8A99-669901BCDC5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DC6C9B72-BFCE-D34E-972A-5542BDD9956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2593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BE677041-94A8-4F57-AD97-E87F7C8E3F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0104" y="540774"/>
            <a:ext cx="9193162" cy="910339"/>
          </a:xfrm>
        </p:spPr>
        <p:txBody>
          <a:bodyPr/>
          <a:lstStyle/>
          <a:p>
            <a:endParaRPr lang="en-US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D7FA4528-7D21-49F6-932F-251E15A46A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80104" y="1630018"/>
            <a:ext cx="9193162" cy="4459634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092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89663868-52DB-44C9-B891-78BC8E6E83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65BDB524-E18D-4A08-B453-B8AFBBCA81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2031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4" id="{983F3495-3E98-304B-8CC5-5F79044CB8CF}" vid="{ED8F69DC-38EC-8B44-9739-161BD3398A15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4" id="{983F3495-3E98-304B-8CC5-5F79044CB8CF}" vid="{716C598A-DA0E-814E-B168-78D554566DE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4" id="{983F3495-3E98-304B-8CC5-5F79044CB8CF}" vid="{68BB9B33-54CB-C640-864B-8DBC707080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0</Words>
  <Application>Microsoft Macintosh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1_Custom Design</vt:lpstr>
      <vt:lpstr>Custom Design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Santillan, Mariano A</dc:creator>
  <cp:lastModifiedBy>Santillan, Mariano A</cp:lastModifiedBy>
  <cp:revision>1</cp:revision>
  <dcterms:created xsi:type="dcterms:W3CDTF">2021-04-05T03:08:48Z</dcterms:created>
  <dcterms:modified xsi:type="dcterms:W3CDTF">2021-04-05T03:18:36Z</dcterms:modified>
</cp:coreProperties>
</file>