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8" r:id="rId1"/>
    <p:sldMasterId id="2147483730" r:id="rId2"/>
    <p:sldMasterId id="2147483742" r:id="rId3"/>
  </p:sldMasterIdLst>
  <p:sldIdLst>
    <p:sldId id="258" r:id="rId4"/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60"/>
    <p:restoredTop sz="96327"/>
  </p:normalViewPr>
  <p:slideViewPr>
    <p:cSldViewPr snapToGrid="0" snapToObjects="1">
      <p:cViewPr varScale="1">
        <p:scale>
          <a:sx n="128" d="100"/>
          <a:sy n="128" d="100"/>
        </p:scale>
        <p:origin x="44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C9E4F-6CB4-DC4D-9034-BFF342F4F2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77277" y="228601"/>
            <a:ext cx="9541565" cy="1073426"/>
          </a:xfrm>
        </p:spPr>
        <p:txBody>
          <a:bodyPr anchor="b">
            <a:normAutofit/>
          </a:bodyPr>
          <a:lstStyle>
            <a:lvl1pPr algn="l">
              <a:defRPr sz="40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5DC1DE-4162-F641-AD84-E9B4A624F7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9266" y="1729409"/>
            <a:ext cx="9144000" cy="3528391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9915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82484-73E1-0246-93BB-E139DADF5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2172B7-E9B5-9D4E-8DA1-6240E49005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9740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F3264-49E2-9B43-99F7-C88A28DCFF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0104" y="1490870"/>
            <a:ext cx="9193162" cy="3071605"/>
          </a:xfrm>
        </p:spPr>
        <p:txBody>
          <a:bodyPr anchor="b"/>
          <a:lstStyle>
            <a:lvl1pPr>
              <a:defRPr sz="60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ABAE30-397C-F549-A5BC-FF519BAF16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0104" y="4589463"/>
            <a:ext cx="9193162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37226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00CB65-A121-1146-AF57-69F9B29A3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52A6C9-FA24-874D-9226-BEB0142E3C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5918" y="1825625"/>
            <a:ext cx="46334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51AC12-7042-8542-AF56-0F370F5EB0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93892" y="1848005"/>
            <a:ext cx="46334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3800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7D908-6A55-514B-883B-AF174C1DD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6729" y="218662"/>
            <a:ext cx="8726543" cy="11231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B1ACE9-AFEA-9349-9AB8-48C9AEEEC9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7673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6810E5-D9F3-7946-9B08-07EC351AF9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77673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D957D5-C66E-CC4B-85FC-FB63D0763C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10085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7B0EB4-9E7B-9049-90AA-39B3FF095F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10085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55738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BEB04-5450-E341-9007-B5DEE5165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7177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86599-CA80-B546-BDBC-3D3640AEC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6974" y="258418"/>
            <a:ext cx="9004852" cy="89452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162668-4B83-D94B-80C6-722029979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828800"/>
            <a:ext cx="4658902" cy="40322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0F0C0A-6EA7-D74A-A3CF-8E45D23EE0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828800"/>
            <a:ext cx="3932237" cy="40401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09868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971C3-DEA5-A24A-A7B3-16E4A861D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6912" y="288236"/>
            <a:ext cx="8607287" cy="89452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19D0B1-459C-344C-B4E1-D14AE8B4D3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63310" y="2057400"/>
            <a:ext cx="5054116" cy="38831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11ED07-ADC0-B84B-8EA0-2F48CB23AD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24443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81390C-E3C1-0D49-BE22-60CCA0A779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5C47AD-CDCA-9144-ADF1-2B8D4DCBB0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445894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48212-0BB6-4D4A-97A7-EAA860645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8C4E25-9C42-C242-8281-056C8E0638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08987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A7D6D-6E91-1A49-A781-46A438A140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4AD957-3A90-A94A-9CB1-D4A6E49996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035166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85EDB-90CE-484F-B8E0-BA0DA4BD3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D36355-F0CA-624D-88E6-C34C66123D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CD250-9052-9B4B-9B02-E8ED44E89C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106342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76C913-299F-FF49-8FE5-19281842D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FAE906-38C6-244F-B56C-1AF1167C48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913C5C-4D5C-A446-B097-CABBCE42A9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26EB9B-AEC7-C442-98BD-6E3480F40D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9CB2A72-C8CB-8445-85F8-DFC2C11AD9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090583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5281A-C469-9F46-868A-7FEFA69ED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899301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2959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FC9708-3CA2-DE41-AFB2-5040722CD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1BB9FB-292F-384D-AA73-E782DDCE7C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5BF84E-E2FE-3541-B848-B329623249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289819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18BD74-5EAF-0C4D-A3CC-C21312933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E145CD6-BAF9-2249-8CF1-DD2F9C28C9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314D81-98D6-0744-9009-3FAC9F32A8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49085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73810E-F20F-824A-872D-0829FD0391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03214B-F2C4-9246-8C93-EBEF72449A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865064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7799B8-5038-8140-8A15-5EC03DA66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30D38F-887D-604C-AA85-BDB2EB92F3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03006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A73C1B-5121-9B48-A966-34CE0900F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4470" y="1084082"/>
            <a:ext cx="7136091" cy="2746513"/>
          </a:xfrm>
        </p:spPr>
        <p:txBody>
          <a:bodyPr anchor="t" anchorCtr="0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0D8997-69CC-E449-901F-CC8C751233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64470" y="3830595"/>
            <a:ext cx="7136091" cy="2259055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235149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C4A9F-6952-074A-8DEA-80DBEB79A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76F0A6-7DCF-424C-AEE3-900CC48C43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901785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323556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09CC5-B672-9D49-A604-C12958B6C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6170" y="365125"/>
            <a:ext cx="8909218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C4D58C-51D2-9C42-8DCA-478477532C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46170" y="1693520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2C4328-6D56-3649-B935-3CA3DDC26A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446170" y="2517432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806150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09B6E-5AE3-C843-A56F-AC0DC0C53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6431416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23209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749D3-F5C5-9B45-8D95-7ADD7F268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3306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28C3EC-9CA5-8D41-84BF-3B596A44CF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693306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90645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8DE80-F168-2047-B9E4-D2D6A534B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8527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C19512-DF04-1D41-8F8E-12213BD6DE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801927" y="987425"/>
            <a:ext cx="3590109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66AFE6-3325-4C49-8492-0F2CAFEDA2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58527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63415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13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22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A896D84-759F-5842-9813-836F8FFC0D24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rcRect/>
          <a:stretch/>
        </p:blipFill>
        <p:spPr>
          <a:xfrm>
            <a:off x="4367" y="0"/>
            <a:ext cx="12183266" cy="6857999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35048C-FC7C-5246-BDCE-84A7FDEBF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5939" y="365125"/>
            <a:ext cx="9392478" cy="9369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2C14AF-C431-CD44-B8BC-93FCA8D83E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3794" y="1825625"/>
            <a:ext cx="964544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8466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6" r:id="rId7"/>
    <p:sldLayoutId id="2147483727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716E512-801B-364F-8A1C-26A45FB0652A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rcRect/>
          <a:stretch/>
        </p:blipFill>
        <p:spPr>
          <a:xfrm>
            <a:off x="4367" y="0"/>
            <a:ext cx="12183266" cy="6857999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B519163-8006-A443-BED1-1FDABFDBC7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626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F0EA6D-19DD-3F41-BEB4-789A964A03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84414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hape, icon&#10;&#10;Description automatically generated">
            <a:extLst>
              <a:ext uri="{FF2B5EF4-FFF2-40B4-BE49-F238E27FC236}">
                <a16:creationId xmlns:a16="http://schemas.microsoft.com/office/drawing/2014/main" id="{F3549EB9-D601-494D-B3F3-F8469DBBBC7F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4367" y="0"/>
            <a:ext cx="12183266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DEE8F2-18FE-584B-B16A-E37926C08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1736" y="365125"/>
            <a:ext cx="842206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BF9582-A99E-EB44-AF39-31C68B6328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84980" y="1825625"/>
            <a:ext cx="632538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86064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 baseline="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7FA4D-5705-A64B-909E-2628FEC7CED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5E86DE-5C20-C549-9DC5-1694961732E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5715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6F526-4046-E745-867F-37FE01AFAC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2E8347-67F3-6A44-A41C-85612202E2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92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8665A1BF-6214-443A-85DF-A25E68BC17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6269"/>
            <a:ext cx="10515600" cy="1325563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23E74FBE-859E-4974-B73A-58AB087659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48144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74062950-8352-B946-97F7-89F66EA8AB54}" vid="{28EF11AB-9645-8E4C-9B8C-0811541AD080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74062950-8352-B946-97F7-89F66EA8AB54}" vid="{70954EC8-3476-AB47-BC31-75791475E27C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74062950-8352-B946-97F7-89F66EA8AB54}" vid="{C5BC5C51-D9CA-A442-AC3C-472ADE8970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Macintosh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Custom Design</vt:lpstr>
      <vt:lpstr>1_Custom Design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Santillan, Mariano A</dc:creator>
  <cp:lastModifiedBy>Santillan, Mariano A</cp:lastModifiedBy>
  <cp:revision>1</cp:revision>
  <dcterms:created xsi:type="dcterms:W3CDTF">2021-04-05T03:05:52Z</dcterms:created>
  <dcterms:modified xsi:type="dcterms:W3CDTF">2021-04-05T03:07:45Z</dcterms:modified>
</cp:coreProperties>
</file>