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3447-2E2A-4556-A38C-23312D622C32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796D6-6D6A-459C-AAE7-C441C41A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93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2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0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38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75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63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93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65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60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5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4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2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2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0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1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484E196-D027-4CBA-B45A-616A699C029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5398A5A7-766C-4C8C-821B-5E058DF18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5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  <p:sldLayoutId id="2147484030" r:id="rId12"/>
    <p:sldLayoutId id="2147484031" r:id="rId13"/>
    <p:sldLayoutId id="2147484032" r:id="rId14"/>
    <p:sldLayoutId id="2147484033" r:id="rId15"/>
    <p:sldLayoutId id="2147484034" r:id="rId16"/>
    <p:sldLayoutId id="214748403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haddad@uncf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AD6549-51FE-4ECB-A466-FF866EF9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864484"/>
            <a:ext cx="8761413" cy="706964"/>
          </a:xfrm>
        </p:spPr>
        <p:txBody>
          <a:bodyPr/>
          <a:lstStyle/>
          <a:p>
            <a:r>
              <a:rPr lang="en-US" sz="4400" dirty="0"/>
              <a:t>Dr. Eid Haddad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B85D73-6ED0-4EE0-8640-6BBF4C855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2603500"/>
            <a:ext cx="10744200" cy="34163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000" dirty="0">
                <a:solidFill>
                  <a:srgbClr val="006699"/>
                </a:solidFill>
              </a:rPr>
              <a:t>Dr. Eid Haddad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6699"/>
                </a:solidFill>
              </a:rPr>
              <a:t>Ph. D. Physiology – The Pennsylvania State University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6699"/>
                </a:solidFill>
              </a:rPr>
              <a:t>Associate Professor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6699"/>
                </a:solidFill>
              </a:rPr>
              <a:t>Department of Biological and Forensic Sciences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6699"/>
                </a:solidFill>
              </a:rPr>
              <a:t>Fayetteville State University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6699"/>
                </a:solidFill>
              </a:rPr>
              <a:t>Email: </a:t>
            </a:r>
            <a:r>
              <a:rPr lang="en-US" sz="3000" dirty="0">
                <a:solidFill>
                  <a:srgbClr val="006699"/>
                </a:solidFill>
                <a:hlinkClick r:id="rId2"/>
              </a:rPr>
              <a:t>ehaddad@uncfsu.edu</a:t>
            </a:r>
            <a:r>
              <a:rPr lang="en-US" sz="3000" dirty="0">
                <a:solidFill>
                  <a:srgbClr val="00669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729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577D4-2AD2-4CEB-9A6F-9B16880D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Research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A03B4-8DD2-4484-A860-57509F099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6699"/>
                </a:solidFill>
              </a:rPr>
              <a:t>Global Influenza Multi-Strains Vaccine</a:t>
            </a:r>
          </a:p>
          <a:p>
            <a:pPr lvl="1"/>
            <a:r>
              <a:rPr lang="en-US" sz="3000" dirty="0">
                <a:solidFill>
                  <a:srgbClr val="006699"/>
                </a:solidFill>
              </a:rPr>
              <a:t>Simplicity in formulation but open for molecular approaches</a:t>
            </a:r>
          </a:p>
          <a:p>
            <a:pPr lvl="1"/>
            <a:r>
              <a:rPr lang="en-US" sz="3000" dirty="0">
                <a:solidFill>
                  <a:srgbClr val="006699"/>
                </a:solidFill>
              </a:rPr>
              <a:t>Independent of geographical prevalence</a:t>
            </a:r>
          </a:p>
          <a:p>
            <a:pPr lvl="1"/>
            <a:r>
              <a:rPr lang="en-US" sz="3000" dirty="0">
                <a:solidFill>
                  <a:srgbClr val="006699"/>
                </a:solidFill>
              </a:rPr>
              <a:t>No annual formulation</a:t>
            </a:r>
          </a:p>
          <a:p>
            <a:pPr lvl="1"/>
            <a:r>
              <a:rPr lang="en-US" sz="3000" dirty="0">
                <a:solidFill>
                  <a:srgbClr val="006699"/>
                </a:solidFill>
              </a:rPr>
              <a:t>Independent of strain shift/drift</a:t>
            </a:r>
          </a:p>
          <a:p>
            <a:pPr lvl="1"/>
            <a:r>
              <a:rPr lang="en-US" sz="3000" dirty="0">
                <a:solidFill>
                  <a:srgbClr val="006699"/>
                </a:solidFill>
              </a:rPr>
              <a:t>Available year-around: military deployment around the globe.</a:t>
            </a:r>
          </a:p>
          <a:p>
            <a:pPr lvl="1"/>
            <a:r>
              <a:rPr lang="en-US" sz="3000" dirty="0">
                <a:solidFill>
                  <a:srgbClr val="006699"/>
                </a:solidFill>
              </a:rPr>
              <a:t>One vaccine for all</a:t>
            </a:r>
          </a:p>
          <a:p>
            <a:pPr marL="0" indent="0">
              <a:buNone/>
            </a:pPr>
            <a:endParaRPr lang="en-US" sz="3200" dirty="0">
              <a:solidFill>
                <a:srgbClr val="006699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7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577D4-2AD2-4CEB-9A6F-9B16880D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Research Interests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A03B4-8DD2-4484-A860-57509F099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>
                <a:solidFill>
                  <a:srgbClr val="006699"/>
                </a:solidFill>
              </a:rPr>
              <a:t>LC/MS/MS measurements of steroid hormones in non-invasive samples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>
                <a:solidFill>
                  <a:srgbClr val="006699"/>
                </a:solidFill>
              </a:rPr>
              <a:t>Model development: Chick embryo ECG</a:t>
            </a:r>
          </a:p>
          <a:p>
            <a:pPr lvl="1"/>
            <a:r>
              <a:rPr lang="en-US" sz="3000" dirty="0">
                <a:solidFill>
                  <a:srgbClr val="006699"/>
                </a:solidFill>
              </a:rPr>
              <a:t>Suitability:</a:t>
            </a:r>
          </a:p>
          <a:p>
            <a:pPr lvl="2"/>
            <a:r>
              <a:rPr lang="en-US" sz="2800" dirty="0">
                <a:solidFill>
                  <a:srgbClr val="006699"/>
                </a:solidFill>
              </a:rPr>
              <a:t>Model for human heart diseases </a:t>
            </a:r>
          </a:p>
          <a:p>
            <a:pPr lvl="2"/>
            <a:r>
              <a:rPr lang="en-US" sz="2800" dirty="0">
                <a:solidFill>
                  <a:srgbClr val="006699"/>
                </a:solidFill>
              </a:rPr>
              <a:t>Drugs testing (heart, safety) or other drugs</a:t>
            </a:r>
          </a:p>
          <a:p>
            <a:pPr lvl="1"/>
            <a:endParaRPr lang="en-US" sz="3000" dirty="0">
              <a:solidFill>
                <a:srgbClr val="006699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006699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64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399</TotalTime>
  <Words>116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Dr. Eid Haddad</vt:lpstr>
      <vt:lpstr>Research Interests</vt:lpstr>
      <vt:lpstr>Research Interests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ICV Technology Results</dc:title>
  <dc:creator>Eid Haddad</dc:creator>
  <cp:lastModifiedBy>Eid Haddad</cp:lastModifiedBy>
  <cp:revision>38</cp:revision>
  <dcterms:created xsi:type="dcterms:W3CDTF">2017-09-12T15:43:21Z</dcterms:created>
  <dcterms:modified xsi:type="dcterms:W3CDTF">2019-12-10T13:58:40Z</dcterms:modified>
</cp:coreProperties>
</file>