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6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60" d="100"/>
          <a:sy n="60" d="100"/>
        </p:scale>
        <p:origin x="-1572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82DDC-8F64-45DF-B114-E712C4EF40F6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0E27-8E2F-4345-AB3B-368944DA9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3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82DDC-8F64-45DF-B114-E712C4EF40F6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0E27-8E2F-4345-AB3B-368944DA9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569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82DDC-8F64-45DF-B114-E712C4EF40F6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0E27-8E2F-4345-AB3B-368944DA9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974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82DDC-8F64-45DF-B114-E712C4EF40F6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0E27-8E2F-4345-AB3B-368944DA9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95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82DDC-8F64-45DF-B114-E712C4EF40F6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0E27-8E2F-4345-AB3B-368944DA9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885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82DDC-8F64-45DF-B114-E712C4EF40F6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0E27-8E2F-4345-AB3B-368944DA9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077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82DDC-8F64-45DF-B114-E712C4EF40F6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0E27-8E2F-4345-AB3B-368944DA9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90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82DDC-8F64-45DF-B114-E712C4EF40F6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0E27-8E2F-4345-AB3B-368944DA9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279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82DDC-8F64-45DF-B114-E712C4EF40F6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0E27-8E2F-4345-AB3B-368944DA9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091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82DDC-8F64-45DF-B114-E712C4EF40F6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0E27-8E2F-4345-AB3B-368944DA9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59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82DDC-8F64-45DF-B114-E712C4EF40F6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0E27-8E2F-4345-AB3B-368944DA9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928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82DDC-8F64-45DF-B114-E712C4EF40F6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C0E27-8E2F-4345-AB3B-368944DA9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727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533400"/>
            <a:ext cx="8077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Mapping QTL and Selection of Lines with High Essential Amino Acids in Soybean (</a:t>
            </a:r>
            <a:r>
              <a:rPr lang="en-US" sz="4000" i="1" dirty="0">
                <a:latin typeface="Arial" pitchFamily="34" charset="0"/>
                <a:cs typeface="Arial" pitchFamily="34" charset="0"/>
              </a:rPr>
              <a:t>Glycine max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L.)</a:t>
            </a:r>
          </a:p>
        </p:txBody>
      </p:sp>
      <p:sp>
        <p:nvSpPr>
          <p:cNvPr id="3" name="Rectangle 2"/>
          <p:cNvSpPr/>
          <p:nvPr/>
        </p:nvSpPr>
        <p:spPr>
          <a:xfrm>
            <a:off x="838200" y="2768025"/>
            <a:ext cx="8077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Dr. John Yuan and Dr.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Abdelmaijd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Kassem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5867400"/>
            <a:ext cx="807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Department of Biological and Forensic Sciences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3" descr="C:\Users\Skylla\Pictures\Pictures\Photoes FAY_Research and Seminar_July 4 2018\IMG_20180509_161139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14" t="11954" b="10575"/>
          <a:stretch/>
        </p:blipFill>
        <p:spPr bwMode="auto">
          <a:xfrm>
            <a:off x="1298391" y="3694675"/>
            <a:ext cx="2739953" cy="1927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Skylla\Pictures\Pictures\Photoes FAY_Research and Seminar_July 4 2018\mmexport1529877151217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04" t="14000" b="10413"/>
          <a:stretch/>
        </p:blipFill>
        <p:spPr bwMode="auto">
          <a:xfrm>
            <a:off x="5029200" y="3657600"/>
            <a:ext cx="2971800" cy="1895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5524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33400" y="457200"/>
            <a:ext cx="8305800" cy="914400"/>
          </a:xfrm>
          <a:prstGeom prst="round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itchFamily="2" charset="2"/>
              <a:buChar char="q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Soybean [</a:t>
            </a:r>
            <a:r>
              <a:rPr lang="en-US" sz="24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Glycine max 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(L.) Merrill] is very important crop in North Carolina.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533400" y="1653892"/>
            <a:ext cx="8305800" cy="215610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Nine 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essential amino acids [Phenylalanine (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Phe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),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Valine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(Val), Threonine (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Thr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), Tryptophan (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Trp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), Methionine (Met),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Leucine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Leu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), Isoleucine (Ile), Lysine (Lys), and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Histidine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(His)] can’t be de novo synthesized by human or animal cells and these amino acids must be obtained from diet.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09600" y="4038600"/>
            <a:ext cx="8305800" cy="2608891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objectives of this study are to define the quantitative trait loci (QTL) for essential amino acids’ contents in soybean seeds in ‘Forrest” by “Williams 82’ recombinant inbred line (RIL)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population 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based on a high-resolution genetic map and thereby select elite lines with high essential amino acids’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contents for community.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418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4000"/>
            <a:ext cx="3218313" cy="3212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2748942" y="570899"/>
            <a:ext cx="3874716" cy="687003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Preliminary data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828" y="1593765"/>
            <a:ext cx="3015353" cy="300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57200" y="4719491"/>
            <a:ext cx="4176302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Distribution of protein content in soybean seeds of FxW82 RIL population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15298" y="4643291"/>
            <a:ext cx="4176302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Distribution of oil content in soybean seeds of FxW82 RIL population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809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5472837" cy="5462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486400" y="609600"/>
            <a:ext cx="3414302" cy="2677656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81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Correlation among essential amino acids and other quality traits in soybean seeds of FxW82 RIL population (2018, Spring Lake, NC)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86400" y="3459540"/>
            <a:ext cx="3414302" cy="23083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One more year phenotypic data is needed to map QTL for essential amino acids and elite lines selection.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30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240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Skylla</dc:creator>
  <cp:lastModifiedBy>Skylla</cp:lastModifiedBy>
  <cp:revision>11</cp:revision>
  <dcterms:created xsi:type="dcterms:W3CDTF">2019-12-07T16:16:46Z</dcterms:created>
  <dcterms:modified xsi:type="dcterms:W3CDTF">2019-12-09T18:54:31Z</dcterms:modified>
</cp:coreProperties>
</file>