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8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7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0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9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5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2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2DDC-8F64-45DF-B114-E712C4EF40F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C0E27-8E2F-4345-AB3B-368944DA9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334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Mapping QTL and Selection of Lines with High Essential Amino Acids in Soybean (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Glycine max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L.)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768025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Dr. John Yuan and Dr.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Abdelmaijd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Kassem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8674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Department of Biological and Forensic Sciences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Skylla\Pictures\Pictures\Photoes FAY_Research and Seminar_July 4 2018\IMG_20180509_1611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4" t="11954" b="10575"/>
          <a:stretch/>
        </p:blipFill>
        <p:spPr bwMode="auto">
          <a:xfrm>
            <a:off x="1298391" y="3694675"/>
            <a:ext cx="2739953" cy="19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kylla\Pictures\Pictures\Photoes FAY_Research and Seminar_July 4 2018\mmexport15298771512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t="14000" b="10413"/>
          <a:stretch/>
        </p:blipFill>
        <p:spPr bwMode="auto">
          <a:xfrm>
            <a:off x="5029200" y="3657600"/>
            <a:ext cx="2971800" cy="189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52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457200"/>
            <a:ext cx="8305800" cy="9144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Soybean [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Glycine max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(L.) Merrill] is very important crop in North Carolina.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653892"/>
            <a:ext cx="8305800" cy="215610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Nine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essential amino acids [Phenylalanine (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Valine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(Val), Threonine (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Tryptophan (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Trp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Methionine (Met),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Leucine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Leu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Isoleucine (Ile), Lysine (Lys), and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Histidine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(His)] can’t be de novo synthesized by human or animal cells and these amino acids must be obtained from diet.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4038600"/>
            <a:ext cx="8305800" cy="2608891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objectives of this study are to define the quantitative trait loci (QTL) for essential amino acids’ contents in soybean seeds in ‘Forrest” by “Williams 82’ recombinant inbred line (RIL)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population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based on a high-resolution genetic map and thereby select elite lines with high essential amino acids’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contents for community.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1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218313" cy="321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748942" y="570899"/>
            <a:ext cx="3874716" cy="6870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Preliminary data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28" y="1593765"/>
            <a:ext cx="301535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4719491"/>
            <a:ext cx="41763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Distribution of protein content in soybean seeds of FxW82 RIL population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5298" y="4643291"/>
            <a:ext cx="41763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Distribution of oil content in soybean seeds of FxW82 RIL population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0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5472837" cy="546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609600"/>
            <a:ext cx="3414302" cy="267765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Correlation among essential amino acids and other quality traits in soybean seeds of FxW82 RIL population (2018, Spring Lake, NC)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3459540"/>
            <a:ext cx="341430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One more year phenotypic data is needed to map QTL for essential amino acids and elite lines selection.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Skylla</dc:creator>
  <cp:lastModifiedBy>Skylla</cp:lastModifiedBy>
  <cp:revision>11</cp:revision>
  <dcterms:created xsi:type="dcterms:W3CDTF">2019-12-07T16:16:46Z</dcterms:created>
  <dcterms:modified xsi:type="dcterms:W3CDTF">2019-12-09T18:54:31Z</dcterms:modified>
</cp:coreProperties>
</file>