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37" d="100"/>
          <a:sy n="37" d="100"/>
        </p:scale>
        <p:origin x="84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D453E-A290-4F8F-BDA2-A90F34269F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138454-6FC5-4116-9CD5-509B1AAD03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534AE8-DD15-46C4-B184-CE7FC6884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DA0-D15D-4D7A-B9CC-987A5FBF6C55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9C80A-96A0-4174-B989-FD32A3A36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43F912-6241-44DC-BA0A-AE2578692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2017-7EB8-40E0-A66F-62ADE73B8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98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ED7D3-80EF-4528-81AE-AE1912E2F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B2B5B7-3257-4786-90F6-BFBFB22758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542D77-0B63-4E3E-9E20-E7E85C16F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DA0-D15D-4D7A-B9CC-987A5FBF6C55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AF7DD2-F044-4493-B9ED-611E20608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01FFFF-3A71-42C5-95A4-FB4260B00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2017-7EB8-40E0-A66F-62ADE73B8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567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C911D2-0F5A-4033-984C-DE7E0B4B10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3B26EA-5684-4788-B34B-D822AD99FB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933A13-17B0-454A-9D58-8771CE9DF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DA0-D15D-4D7A-B9CC-987A5FBF6C55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3DCAF1-EFB9-46CA-85AA-1FAE5B6D7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17EEE-3D95-42E3-8C5E-DB2AE4C13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2017-7EB8-40E0-A66F-62ADE73B8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65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945F3-623E-45D1-B0E4-30409DD91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C7931-D6D2-4386-AAEA-9359F12999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14F23A-C2DB-4228-9583-C3930BFCD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DA0-D15D-4D7A-B9CC-987A5FBF6C55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284C30-A936-486B-94FA-65400F8D7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5E582E-82CA-46B2-B4FC-2FC641FB6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2017-7EB8-40E0-A66F-62ADE73B8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82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4D34D-EB8D-48A3-86E7-2664D7D59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A8BD3B-B316-481F-888F-C75454351D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D825F-764D-4EF7-9E6E-DB9465799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DA0-D15D-4D7A-B9CC-987A5FBF6C55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238815-2257-4FD6-9169-18CF73303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94C2AB-3D80-4472-8B21-A3758568E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2017-7EB8-40E0-A66F-62ADE73B8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059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5FAE7-7C28-41D8-BDC0-B01E03E50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790B0-F7FE-4F86-8DFD-AB4BC08F5F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9DD2AE-3893-49B2-B7AC-4D4A19E8E0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F46FF3-78FA-4E3F-BA0C-7D90A1E9E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DA0-D15D-4D7A-B9CC-987A5FBF6C55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3C078C-18A4-4B6F-87BA-D7D63AEED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8B3A3B-B507-4EC5-8595-21DB27A19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2017-7EB8-40E0-A66F-62ADE73B8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485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5E70A-94C2-4025-B9E7-1C09BE5C7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8538E7-4721-4597-AF2B-1F5F04B156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17A439-EA4F-4F2D-A45F-E6F4746F40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B74D61-8BD0-4A07-AF13-DA4919AB6D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5C957D-BE45-429C-9E0E-C835814A1E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BAFBA0-72A2-4456-A322-B737C8647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DA0-D15D-4D7A-B9CC-987A5FBF6C55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07F883-75B9-45BD-B492-5243E527D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79C7D3-9E53-4C10-B90A-4C7686F87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2017-7EB8-40E0-A66F-62ADE73B8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000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A9D25-D1B2-4C4D-AD7B-7EF0C5721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C322C2-5810-4888-9131-180FF3E6A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DA0-D15D-4D7A-B9CC-987A5FBF6C55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3DB6F6-14FC-4614-8B10-576FDD8FA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B79CF8-9C5E-4A74-9657-F4B150864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2017-7EB8-40E0-A66F-62ADE73B8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076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9B8E5E-1E4A-49CE-996C-3FC02497C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DA0-D15D-4D7A-B9CC-987A5FBF6C55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516E8E-A5B0-4072-A67E-A4E6F2501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CB7E8C-C500-4C3A-8BDF-96B95625F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2017-7EB8-40E0-A66F-62ADE73B8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866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E9E40-C495-4F57-A9C6-7CC69A030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BCA3C-C438-415A-9154-B0BCF1218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21A2E2-BCBE-4940-ACCB-7FAFF8A44E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D5B7E3-43F8-49D0-9C3A-75BC90CA7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DA0-D15D-4D7A-B9CC-987A5FBF6C55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507AA7-52AA-47F4-90AA-972CEA50F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4CACF9-2E18-45C2-A709-35926D417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2017-7EB8-40E0-A66F-62ADE73B8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075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6903B-406B-4822-ACA2-B5CAA9910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CAFB3D-34B8-472A-88B4-899254D424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48FF43-775C-46EE-B7CA-EC5724F67E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1DA2DF-C958-470B-9C87-225BEC299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2DA0-D15D-4D7A-B9CC-987A5FBF6C55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2452A0-856B-4EC1-9214-B3B6DA43D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528509-42E9-48D9-983E-7A46F9761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2017-7EB8-40E0-A66F-62ADE73B8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307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F1437F-7B5A-4431-979F-7C6F10C50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995C70-7D35-44E3-AB73-6CAF56039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069481-85B0-480F-A3EE-6C31A713A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22DA0-D15D-4D7A-B9CC-987A5FBF6C55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EF0782-5D38-4C8C-A1FC-AAABE701B8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6A0B91-A38E-44D9-BBE3-CCBE7D90AC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12017-7EB8-40E0-A66F-62ADE73B8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593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uncw.zoom.us/j/95538653626?pwd=VkJPK09oV1RLbDg2bmJvbVQwdE5ydz09&amp;from=msft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42A5316D-ED2F-4F89-B4B4-8D9240B1A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4A4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54844C-6AA8-4CC3-9C78-E05C4DD57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510" y="1487272"/>
            <a:ext cx="2743200" cy="274320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Learn with Region 13</a:t>
            </a:r>
            <a:b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1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1200" dirty="0">
                <a:solidFill>
                  <a:srgbClr val="39394D"/>
                </a:solidFill>
                <a:latin typeface="Arial" panose="020B0604020202020204" pitchFamily="34" charset="0"/>
                <a:hlinkClick r:id="rId2"/>
              </a:rPr>
              <a:t>https://uncw.zoom.us/j/95538653626?pwd=VkJPK09oV1RLbDg2bmJvbVQwdE5ydz09&amp;from=msft</a:t>
            </a:r>
            <a:br>
              <a:rPr lang="en-US" sz="1200" dirty="0">
                <a:latin typeface="Roboto"/>
              </a:rPr>
            </a:br>
            <a:br>
              <a:rPr lang="en-US" sz="1200" dirty="0">
                <a:latin typeface="Roboto"/>
              </a:rPr>
            </a:br>
            <a:r>
              <a:rPr lang="en-US" sz="1200" dirty="0">
                <a:solidFill>
                  <a:schemeClr val="bg1"/>
                </a:solidFill>
                <a:latin typeface="Roboto"/>
              </a:rPr>
              <a:t>Meeting ID: 955 3865 3626</a:t>
            </a:r>
            <a:br>
              <a:rPr lang="en-US" sz="1200" dirty="0">
                <a:solidFill>
                  <a:schemeClr val="bg1"/>
                </a:solidFill>
                <a:latin typeface="Roboto"/>
              </a:rPr>
            </a:br>
            <a:br>
              <a:rPr lang="en-US" sz="1200" dirty="0">
                <a:solidFill>
                  <a:schemeClr val="bg1"/>
                </a:solidFill>
                <a:latin typeface="Roboto"/>
              </a:rPr>
            </a:br>
            <a:r>
              <a:rPr lang="en-US" sz="1200" dirty="0">
                <a:solidFill>
                  <a:schemeClr val="bg1"/>
                </a:solidFill>
                <a:latin typeface="Roboto"/>
              </a:rPr>
              <a:t>Passcode: 296228</a:t>
            </a:r>
            <a:br>
              <a:rPr lang="en-US" sz="1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1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1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1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F907086E-BA72-4936-A0B6-9109E3D76A5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3"/>
          <a:srcRect r="-1" b="6256"/>
          <a:stretch/>
        </p:blipFill>
        <p:spPr>
          <a:xfrm>
            <a:off x="3959087" y="456120"/>
            <a:ext cx="7188199" cy="2678529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79FEB0-6F98-4CC7-9D2B-7C421BB586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038600" y="3329610"/>
            <a:ext cx="7188199" cy="3250094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b="1" dirty="0"/>
              <a:t>Date:  </a:t>
            </a:r>
            <a:r>
              <a:rPr lang="en-US" dirty="0"/>
              <a:t>Monday, the 9</a:t>
            </a:r>
            <a:r>
              <a:rPr lang="en-US" baseline="30000" dirty="0"/>
              <a:t>th</a:t>
            </a:r>
            <a:r>
              <a:rPr lang="en-US" dirty="0"/>
              <a:t> of November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b="1" dirty="0"/>
              <a:t>Time:  </a:t>
            </a:r>
            <a:r>
              <a:rPr lang="en-US" dirty="0"/>
              <a:t>5:30 pm - 7:30 pm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b="1" dirty="0"/>
              <a:t>Purpose:  </a:t>
            </a:r>
            <a:r>
              <a:rPr lang="en-US" dirty="0"/>
              <a:t>How to perform a review of the literature.  Do you want to improve a process at your organization?  Are you thinking about going back to school?  Are you in school?  Members and non-members are invited to attend this on-line </a:t>
            </a:r>
            <a:r>
              <a:rPr lang="en-US"/>
              <a:t>session  </a:t>
            </a:r>
            <a:r>
              <a:rPr lang="en-US" dirty="0"/>
              <a:t>sponsored by Sigma Region 13.  Invite you colleagues!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b="1" dirty="0"/>
              <a:t>Save the date: </a:t>
            </a:r>
            <a:r>
              <a:rPr lang="en-US" dirty="0"/>
              <a:t>December 9, 2020, Topic, How to apply for and earn a chapter key award. Mark your calendars.  Details coming soon!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b="1" dirty="0"/>
              <a:t>Did you know?  </a:t>
            </a:r>
            <a:r>
              <a:rPr lang="en-US" dirty="0"/>
              <a:t>Region 13 now has a Facebook page.  Check it out:  Region 13 – Sigma Nursing.  Don’t forget to follow and like the page.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1100" dirty="0"/>
          </a:p>
          <a:p>
            <a:pPr indent="-228600">
              <a:buFont typeface="Arial" panose="020B0604020202020204" pitchFamily="34" charset="0"/>
              <a:buChar char="•"/>
            </a:pP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67406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173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Office Theme</vt:lpstr>
      <vt:lpstr>Learn with Region 13  https://uncw.zoom.us/j/95538653626?pwd=VkJPK09oV1RLbDg2bmJvbVQwdE5ydz09&amp;from=msft  Meeting ID: 955 3865 3626  Passcode: 296228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Dina Khentigan</dc:creator>
  <cp:lastModifiedBy>George and Sharon Gallagher</cp:lastModifiedBy>
  <cp:revision>8</cp:revision>
  <dcterms:created xsi:type="dcterms:W3CDTF">2020-04-29T17:50:14Z</dcterms:created>
  <dcterms:modified xsi:type="dcterms:W3CDTF">2020-11-03T17:00:46Z</dcterms:modified>
</cp:coreProperties>
</file>