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4" r:id="rId9"/>
    <p:sldId id="263" r:id="rId10"/>
    <p:sldId id="265" r:id="rId11"/>
    <p:sldId id="266" r:id="rId12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39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3C851A-CE67-45ED-B3C8-F0BFCD71F342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A7BBF08-3ACE-46E1-98BD-89143C792732}">
      <dgm:prSet/>
      <dgm:spPr/>
      <dgm:t>
        <a:bodyPr/>
        <a:lstStyle/>
        <a:p>
          <a:r>
            <a:rPr lang="en-US"/>
            <a:t>First, READ  </a:t>
          </a:r>
          <a:r>
            <a:rPr lang="en-US" u="sng"/>
            <a:t>aloud</a:t>
          </a:r>
          <a:r>
            <a:rPr lang="en-US"/>
            <a:t>. If your sentence “sounds” strange, you may have one or the other—either fragment or run-on.</a:t>
          </a:r>
        </a:p>
      </dgm:t>
    </dgm:pt>
    <dgm:pt modelId="{A16A8504-7B81-4B1A-BE0D-3AC38215C23C}" type="parTrans" cxnId="{4DEAC465-DEDF-4CE5-BEED-816C82B9663E}">
      <dgm:prSet/>
      <dgm:spPr/>
      <dgm:t>
        <a:bodyPr/>
        <a:lstStyle/>
        <a:p>
          <a:endParaRPr lang="en-US"/>
        </a:p>
      </dgm:t>
    </dgm:pt>
    <dgm:pt modelId="{B7F03FAD-1F0F-43AE-8A19-EDCEE9B92271}" type="sibTrans" cxnId="{4DEAC465-DEDF-4CE5-BEED-816C82B9663E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09D551DF-36E0-42D8-84D6-EF1644086145}">
      <dgm:prSet/>
      <dgm:spPr/>
      <dgm:t>
        <a:bodyPr/>
        <a:lstStyle/>
        <a:p>
          <a:r>
            <a:rPr lang="en-US"/>
            <a:t>Next, ask yourself if the sentence sounds incomplete. If so, you may have a fragment. Now you need to add what is missing—subject or verb.</a:t>
          </a:r>
        </a:p>
      </dgm:t>
    </dgm:pt>
    <dgm:pt modelId="{A4F24B90-3EE0-42D1-B563-52E711B984B7}" type="parTrans" cxnId="{19BC68DD-3B14-411B-A75D-AF5BCDC69403}">
      <dgm:prSet/>
      <dgm:spPr/>
      <dgm:t>
        <a:bodyPr/>
        <a:lstStyle/>
        <a:p>
          <a:endParaRPr lang="en-US"/>
        </a:p>
      </dgm:t>
    </dgm:pt>
    <dgm:pt modelId="{96B267DC-7C63-4A83-B9D3-FE116B57CD76}" type="sibTrans" cxnId="{19BC68DD-3B14-411B-A75D-AF5BCDC69403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5CB87414-6A63-432E-A187-A08BB017409E}">
      <dgm:prSet/>
      <dgm:spPr/>
      <dgm:t>
        <a:bodyPr/>
        <a:lstStyle/>
        <a:p>
          <a:r>
            <a:rPr lang="en-US" dirty="0"/>
            <a:t>OR—if after reading aloud, you seem to ramble and go on and on, you may have a run-on. There are about five ways to cure a run-on.  That comes in the next slide.</a:t>
          </a:r>
        </a:p>
      </dgm:t>
    </dgm:pt>
    <dgm:pt modelId="{2AFAA9F8-75FA-461B-8263-3FC0EB7D9E20}" type="parTrans" cxnId="{39DFFA3B-BF02-4D18-B5AB-3AF4FEF40728}">
      <dgm:prSet/>
      <dgm:spPr/>
      <dgm:t>
        <a:bodyPr/>
        <a:lstStyle/>
        <a:p>
          <a:endParaRPr lang="en-US"/>
        </a:p>
      </dgm:t>
    </dgm:pt>
    <dgm:pt modelId="{04E7FCE3-87B1-4AF9-8DBF-C5C32738E305}" type="sibTrans" cxnId="{39DFFA3B-BF02-4D18-B5AB-3AF4FEF40728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59CE9A3C-C754-4820-A91C-7765DEBF3051}" type="pres">
      <dgm:prSet presAssocID="{BE3C851A-CE67-45ED-B3C8-F0BFCD71F342}" presName="Name0" presStyleCnt="0">
        <dgm:presLayoutVars>
          <dgm:animLvl val="lvl"/>
          <dgm:resizeHandles val="exact"/>
        </dgm:presLayoutVars>
      </dgm:prSet>
      <dgm:spPr/>
    </dgm:pt>
    <dgm:pt modelId="{290D8DBC-C9C7-40F1-A454-9BD9F5AC26D5}" type="pres">
      <dgm:prSet presAssocID="{BA7BBF08-3ACE-46E1-98BD-89143C792732}" presName="compositeNode" presStyleCnt="0">
        <dgm:presLayoutVars>
          <dgm:bulletEnabled val="1"/>
        </dgm:presLayoutVars>
      </dgm:prSet>
      <dgm:spPr/>
    </dgm:pt>
    <dgm:pt modelId="{B78E29D9-9187-431A-A1C2-B6723249D58C}" type="pres">
      <dgm:prSet presAssocID="{BA7BBF08-3ACE-46E1-98BD-89143C792732}" presName="bgRect" presStyleLbl="bgAccFollowNode1" presStyleIdx="0" presStyleCnt="3"/>
      <dgm:spPr/>
    </dgm:pt>
    <dgm:pt modelId="{DD804E48-6BD0-4EE3-B996-7146D238E9B6}" type="pres">
      <dgm:prSet presAssocID="{B7F03FAD-1F0F-43AE-8A19-EDCEE9B92271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23017F86-CB18-4565-B26B-119A0963F7CD}" type="pres">
      <dgm:prSet presAssocID="{BA7BBF08-3ACE-46E1-98BD-89143C792732}" presName="bottomLine" presStyleLbl="alignNode1" presStyleIdx="1" presStyleCnt="6">
        <dgm:presLayoutVars/>
      </dgm:prSet>
      <dgm:spPr/>
    </dgm:pt>
    <dgm:pt modelId="{BB28A62B-C24D-4A8B-9FD6-B50AE5875829}" type="pres">
      <dgm:prSet presAssocID="{BA7BBF08-3ACE-46E1-98BD-89143C792732}" presName="nodeText" presStyleLbl="bgAccFollowNode1" presStyleIdx="0" presStyleCnt="3">
        <dgm:presLayoutVars>
          <dgm:bulletEnabled val="1"/>
        </dgm:presLayoutVars>
      </dgm:prSet>
      <dgm:spPr/>
    </dgm:pt>
    <dgm:pt modelId="{24E5A873-5ACF-4AD9-B08B-40CD5E308AC1}" type="pres">
      <dgm:prSet presAssocID="{B7F03FAD-1F0F-43AE-8A19-EDCEE9B92271}" presName="sibTrans" presStyleCnt="0"/>
      <dgm:spPr/>
    </dgm:pt>
    <dgm:pt modelId="{5BAD50F0-6474-4624-9E91-2CE9A06E0468}" type="pres">
      <dgm:prSet presAssocID="{09D551DF-36E0-42D8-84D6-EF1644086145}" presName="compositeNode" presStyleCnt="0">
        <dgm:presLayoutVars>
          <dgm:bulletEnabled val="1"/>
        </dgm:presLayoutVars>
      </dgm:prSet>
      <dgm:spPr/>
    </dgm:pt>
    <dgm:pt modelId="{9DDA651D-8356-49E8-A048-4ABCE9DE85B7}" type="pres">
      <dgm:prSet presAssocID="{09D551DF-36E0-42D8-84D6-EF1644086145}" presName="bgRect" presStyleLbl="bgAccFollowNode1" presStyleIdx="1" presStyleCnt="3"/>
      <dgm:spPr/>
    </dgm:pt>
    <dgm:pt modelId="{9ED359C4-430B-4794-80E6-27F9B5D307A5}" type="pres">
      <dgm:prSet presAssocID="{96B267DC-7C63-4A83-B9D3-FE116B57CD76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D23CA346-F028-40D6-B345-45F4F2985FBF}" type="pres">
      <dgm:prSet presAssocID="{09D551DF-36E0-42D8-84D6-EF1644086145}" presName="bottomLine" presStyleLbl="alignNode1" presStyleIdx="3" presStyleCnt="6">
        <dgm:presLayoutVars/>
      </dgm:prSet>
      <dgm:spPr/>
    </dgm:pt>
    <dgm:pt modelId="{56841BC4-4C27-44B9-9B12-04A16185C251}" type="pres">
      <dgm:prSet presAssocID="{09D551DF-36E0-42D8-84D6-EF1644086145}" presName="nodeText" presStyleLbl="bgAccFollowNode1" presStyleIdx="1" presStyleCnt="3">
        <dgm:presLayoutVars>
          <dgm:bulletEnabled val="1"/>
        </dgm:presLayoutVars>
      </dgm:prSet>
      <dgm:spPr/>
    </dgm:pt>
    <dgm:pt modelId="{0F334608-3969-4B2F-8730-AB8DBF56A546}" type="pres">
      <dgm:prSet presAssocID="{96B267DC-7C63-4A83-B9D3-FE116B57CD76}" presName="sibTrans" presStyleCnt="0"/>
      <dgm:spPr/>
    </dgm:pt>
    <dgm:pt modelId="{FA028CF3-86D1-4758-A21F-15958F9674CA}" type="pres">
      <dgm:prSet presAssocID="{5CB87414-6A63-432E-A187-A08BB017409E}" presName="compositeNode" presStyleCnt="0">
        <dgm:presLayoutVars>
          <dgm:bulletEnabled val="1"/>
        </dgm:presLayoutVars>
      </dgm:prSet>
      <dgm:spPr/>
    </dgm:pt>
    <dgm:pt modelId="{FBE9F49E-CB30-4EB3-9BA2-AFBC30B753E8}" type="pres">
      <dgm:prSet presAssocID="{5CB87414-6A63-432E-A187-A08BB017409E}" presName="bgRect" presStyleLbl="bgAccFollowNode1" presStyleIdx="2" presStyleCnt="3"/>
      <dgm:spPr/>
    </dgm:pt>
    <dgm:pt modelId="{BA5C75CD-8088-4791-8FA5-4B708D863F11}" type="pres">
      <dgm:prSet presAssocID="{04E7FCE3-87B1-4AF9-8DBF-C5C32738E305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09570572-E4E6-4BA3-90DB-F6F2DEFBCEC8}" type="pres">
      <dgm:prSet presAssocID="{5CB87414-6A63-432E-A187-A08BB017409E}" presName="bottomLine" presStyleLbl="alignNode1" presStyleIdx="5" presStyleCnt="6">
        <dgm:presLayoutVars/>
      </dgm:prSet>
      <dgm:spPr/>
    </dgm:pt>
    <dgm:pt modelId="{1AF68E7B-AEFB-4E27-9FAD-5B4B290BBA9E}" type="pres">
      <dgm:prSet presAssocID="{5CB87414-6A63-432E-A187-A08BB017409E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B8C54D09-2F89-4118-BCDE-B9F851B1D168}" type="presOf" srcId="{BE3C851A-CE67-45ED-B3C8-F0BFCD71F342}" destId="{59CE9A3C-C754-4820-A91C-7765DEBF3051}" srcOrd="0" destOrd="0" presId="urn:microsoft.com/office/officeart/2016/7/layout/BasicLinearProcessNumbered"/>
    <dgm:cxn modelId="{1A7E5123-6C5D-43C8-B227-9972FE9CC9F7}" type="presOf" srcId="{04E7FCE3-87B1-4AF9-8DBF-C5C32738E305}" destId="{BA5C75CD-8088-4791-8FA5-4B708D863F11}" srcOrd="0" destOrd="0" presId="urn:microsoft.com/office/officeart/2016/7/layout/BasicLinearProcessNumbered"/>
    <dgm:cxn modelId="{0448DB29-5DC5-4152-8A07-5D0120942DC6}" type="presOf" srcId="{BA7BBF08-3ACE-46E1-98BD-89143C792732}" destId="{BB28A62B-C24D-4A8B-9FD6-B50AE5875829}" srcOrd="1" destOrd="0" presId="urn:microsoft.com/office/officeart/2016/7/layout/BasicLinearProcessNumbered"/>
    <dgm:cxn modelId="{39DFFA3B-BF02-4D18-B5AB-3AF4FEF40728}" srcId="{BE3C851A-CE67-45ED-B3C8-F0BFCD71F342}" destId="{5CB87414-6A63-432E-A187-A08BB017409E}" srcOrd="2" destOrd="0" parTransId="{2AFAA9F8-75FA-461B-8263-3FC0EB7D9E20}" sibTransId="{04E7FCE3-87B1-4AF9-8DBF-C5C32738E305}"/>
    <dgm:cxn modelId="{4DEAC465-DEDF-4CE5-BEED-816C82B9663E}" srcId="{BE3C851A-CE67-45ED-B3C8-F0BFCD71F342}" destId="{BA7BBF08-3ACE-46E1-98BD-89143C792732}" srcOrd="0" destOrd="0" parTransId="{A16A8504-7B81-4B1A-BE0D-3AC38215C23C}" sibTransId="{B7F03FAD-1F0F-43AE-8A19-EDCEE9B92271}"/>
    <dgm:cxn modelId="{BA90F74A-E527-42E0-8510-BDA87AFE6206}" type="presOf" srcId="{09D551DF-36E0-42D8-84D6-EF1644086145}" destId="{9DDA651D-8356-49E8-A048-4ABCE9DE85B7}" srcOrd="0" destOrd="0" presId="urn:microsoft.com/office/officeart/2016/7/layout/BasicLinearProcessNumbered"/>
    <dgm:cxn modelId="{28EBE179-C757-4A97-ABD8-2B043325F5A1}" type="presOf" srcId="{5CB87414-6A63-432E-A187-A08BB017409E}" destId="{1AF68E7B-AEFB-4E27-9FAD-5B4B290BBA9E}" srcOrd="1" destOrd="0" presId="urn:microsoft.com/office/officeart/2016/7/layout/BasicLinearProcessNumbered"/>
    <dgm:cxn modelId="{7B7DB195-71FE-4A05-B9D2-F6DE2D7883FD}" type="presOf" srcId="{BA7BBF08-3ACE-46E1-98BD-89143C792732}" destId="{B78E29D9-9187-431A-A1C2-B6723249D58C}" srcOrd="0" destOrd="0" presId="urn:microsoft.com/office/officeart/2016/7/layout/BasicLinearProcessNumbered"/>
    <dgm:cxn modelId="{1E79DA98-2B11-4A97-B90C-01BCD3B194F8}" type="presOf" srcId="{96B267DC-7C63-4A83-B9D3-FE116B57CD76}" destId="{9ED359C4-430B-4794-80E6-27F9B5D307A5}" srcOrd="0" destOrd="0" presId="urn:microsoft.com/office/officeart/2016/7/layout/BasicLinearProcessNumbered"/>
    <dgm:cxn modelId="{AECAE4AA-952B-4E01-B3E3-D8EC7D438407}" type="presOf" srcId="{5CB87414-6A63-432E-A187-A08BB017409E}" destId="{FBE9F49E-CB30-4EB3-9BA2-AFBC30B753E8}" srcOrd="0" destOrd="0" presId="urn:microsoft.com/office/officeart/2016/7/layout/BasicLinearProcessNumbered"/>
    <dgm:cxn modelId="{19BC68DD-3B14-411B-A75D-AF5BCDC69403}" srcId="{BE3C851A-CE67-45ED-B3C8-F0BFCD71F342}" destId="{09D551DF-36E0-42D8-84D6-EF1644086145}" srcOrd="1" destOrd="0" parTransId="{A4F24B90-3EE0-42D1-B563-52E711B984B7}" sibTransId="{96B267DC-7C63-4A83-B9D3-FE116B57CD76}"/>
    <dgm:cxn modelId="{18715AFA-1B53-47EC-88CA-D3115B54770D}" type="presOf" srcId="{B7F03FAD-1F0F-43AE-8A19-EDCEE9B92271}" destId="{DD804E48-6BD0-4EE3-B996-7146D238E9B6}" srcOrd="0" destOrd="0" presId="urn:microsoft.com/office/officeart/2016/7/layout/BasicLinearProcessNumbered"/>
    <dgm:cxn modelId="{9BFE38FD-C9EF-4984-863D-0DAC488A2003}" type="presOf" srcId="{09D551DF-36E0-42D8-84D6-EF1644086145}" destId="{56841BC4-4C27-44B9-9B12-04A16185C251}" srcOrd="1" destOrd="0" presId="urn:microsoft.com/office/officeart/2016/7/layout/BasicLinearProcessNumbered"/>
    <dgm:cxn modelId="{A531730A-9F9C-42B6-BBE1-D9DC391B17CD}" type="presParOf" srcId="{59CE9A3C-C754-4820-A91C-7765DEBF3051}" destId="{290D8DBC-C9C7-40F1-A454-9BD9F5AC26D5}" srcOrd="0" destOrd="0" presId="urn:microsoft.com/office/officeart/2016/7/layout/BasicLinearProcessNumbered"/>
    <dgm:cxn modelId="{E75DFFD6-98E3-4F99-8190-2607AC8E38E3}" type="presParOf" srcId="{290D8DBC-C9C7-40F1-A454-9BD9F5AC26D5}" destId="{B78E29D9-9187-431A-A1C2-B6723249D58C}" srcOrd="0" destOrd="0" presId="urn:microsoft.com/office/officeart/2016/7/layout/BasicLinearProcessNumbered"/>
    <dgm:cxn modelId="{4BCC75AA-205B-4426-8A11-61A5CCF92856}" type="presParOf" srcId="{290D8DBC-C9C7-40F1-A454-9BD9F5AC26D5}" destId="{DD804E48-6BD0-4EE3-B996-7146D238E9B6}" srcOrd="1" destOrd="0" presId="urn:microsoft.com/office/officeart/2016/7/layout/BasicLinearProcessNumbered"/>
    <dgm:cxn modelId="{3F377D34-3692-492C-AF03-A72371800DF5}" type="presParOf" srcId="{290D8DBC-C9C7-40F1-A454-9BD9F5AC26D5}" destId="{23017F86-CB18-4565-B26B-119A0963F7CD}" srcOrd="2" destOrd="0" presId="urn:microsoft.com/office/officeart/2016/7/layout/BasicLinearProcessNumbered"/>
    <dgm:cxn modelId="{07493BCE-C8B2-49B3-9942-76D6BF0B709D}" type="presParOf" srcId="{290D8DBC-C9C7-40F1-A454-9BD9F5AC26D5}" destId="{BB28A62B-C24D-4A8B-9FD6-B50AE5875829}" srcOrd="3" destOrd="0" presId="urn:microsoft.com/office/officeart/2016/7/layout/BasicLinearProcessNumbered"/>
    <dgm:cxn modelId="{E588F4CF-F8E1-4BBF-BD3E-867ACD45FAA5}" type="presParOf" srcId="{59CE9A3C-C754-4820-A91C-7765DEBF3051}" destId="{24E5A873-5ACF-4AD9-B08B-40CD5E308AC1}" srcOrd="1" destOrd="0" presId="urn:microsoft.com/office/officeart/2016/7/layout/BasicLinearProcessNumbered"/>
    <dgm:cxn modelId="{B48AC802-1D55-4398-992D-23A19EAB52DB}" type="presParOf" srcId="{59CE9A3C-C754-4820-A91C-7765DEBF3051}" destId="{5BAD50F0-6474-4624-9E91-2CE9A06E0468}" srcOrd="2" destOrd="0" presId="urn:microsoft.com/office/officeart/2016/7/layout/BasicLinearProcessNumbered"/>
    <dgm:cxn modelId="{DCF45246-F5A4-4A44-B2B4-F50F8B279A22}" type="presParOf" srcId="{5BAD50F0-6474-4624-9E91-2CE9A06E0468}" destId="{9DDA651D-8356-49E8-A048-4ABCE9DE85B7}" srcOrd="0" destOrd="0" presId="urn:microsoft.com/office/officeart/2016/7/layout/BasicLinearProcessNumbered"/>
    <dgm:cxn modelId="{157A1322-43A8-494F-A41C-23121BA69DB3}" type="presParOf" srcId="{5BAD50F0-6474-4624-9E91-2CE9A06E0468}" destId="{9ED359C4-430B-4794-80E6-27F9B5D307A5}" srcOrd="1" destOrd="0" presId="urn:microsoft.com/office/officeart/2016/7/layout/BasicLinearProcessNumbered"/>
    <dgm:cxn modelId="{41FFBF0D-AD65-4894-B2A9-DC2985F22DB0}" type="presParOf" srcId="{5BAD50F0-6474-4624-9E91-2CE9A06E0468}" destId="{D23CA346-F028-40D6-B345-45F4F2985FBF}" srcOrd="2" destOrd="0" presId="urn:microsoft.com/office/officeart/2016/7/layout/BasicLinearProcessNumbered"/>
    <dgm:cxn modelId="{13877D53-6B61-43B9-8193-12213FCA892B}" type="presParOf" srcId="{5BAD50F0-6474-4624-9E91-2CE9A06E0468}" destId="{56841BC4-4C27-44B9-9B12-04A16185C251}" srcOrd="3" destOrd="0" presId="urn:microsoft.com/office/officeart/2016/7/layout/BasicLinearProcessNumbered"/>
    <dgm:cxn modelId="{509788B1-7352-4725-BF0C-A8D29A7B4C28}" type="presParOf" srcId="{59CE9A3C-C754-4820-A91C-7765DEBF3051}" destId="{0F334608-3969-4B2F-8730-AB8DBF56A546}" srcOrd="3" destOrd="0" presId="urn:microsoft.com/office/officeart/2016/7/layout/BasicLinearProcessNumbered"/>
    <dgm:cxn modelId="{B2C86BB9-5D61-4C33-AD45-ED290E4BE79B}" type="presParOf" srcId="{59CE9A3C-C754-4820-A91C-7765DEBF3051}" destId="{FA028CF3-86D1-4758-A21F-15958F9674CA}" srcOrd="4" destOrd="0" presId="urn:microsoft.com/office/officeart/2016/7/layout/BasicLinearProcessNumbered"/>
    <dgm:cxn modelId="{2E87298D-2FC4-4469-B428-62739F4EBC2C}" type="presParOf" srcId="{FA028CF3-86D1-4758-A21F-15958F9674CA}" destId="{FBE9F49E-CB30-4EB3-9BA2-AFBC30B753E8}" srcOrd="0" destOrd="0" presId="urn:microsoft.com/office/officeart/2016/7/layout/BasicLinearProcessNumbered"/>
    <dgm:cxn modelId="{2AD8A5D8-90F3-4A7F-A6D9-47B5B962E2DE}" type="presParOf" srcId="{FA028CF3-86D1-4758-A21F-15958F9674CA}" destId="{BA5C75CD-8088-4791-8FA5-4B708D863F11}" srcOrd="1" destOrd="0" presId="urn:microsoft.com/office/officeart/2016/7/layout/BasicLinearProcessNumbered"/>
    <dgm:cxn modelId="{D6C4AB33-E253-45A5-A365-902FE1D5FB0C}" type="presParOf" srcId="{FA028CF3-86D1-4758-A21F-15958F9674CA}" destId="{09570572-E4E6-4BA3-90DB-F6F2DEFBCEC8}" srcOrd="2" destOrd="0" presId="urn:microsoft.com/office/officeart/2016/7/layout/BasicLinearProcessNumbered"/>
    <dgm:cxn modelId="{9015EA1F-8B62-4785-B0B9-1679D6BA091F}" type="presParOf" srcId="{FA028CF3-86D1-4758-A21F-15958F9674CA}" destId="{1AF68E7B-AEFB-4E27-9FAD-5B4B290BBA9E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8E29D9-9187-431A-A1C2-B6723249D58C}">
      <dsp:nvSpPr>
        <dsp:cNvPr id="0" name=""/>
        <dsp:cNvSpPr/>
      </dsp:nvSpPr>
      <dsp:spPr>
        <a:xfrm>
          <a:off x="0" y="0"/>
          <a:ext cx="3564839" cy="4351338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7929" tIns="330200" rIns="277929" bIns="330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First, READ  </a:t>
          </a:r>
          <a:r>
            <a:rPr lang="en-US" sz="2000" u="sng" kern="1200"/>
            <a:t>aloud</a:t>
          </a:r>
          <a:r>
            <a:rPr lang="en-US" sz="2000" kern="1200"/>
            <a:t>. If your sentence “sounds” strange, you may have one or the other—either fragment or run-on.</a:t>
          </a:r>
        </a:p>
      </dsp:txBody>
      <dsp:txXfrm>
        <a:off x="0" y="1653508"/>
        <a:ext cx="3564839" cy="2610802"/>
      </dsp:txXfrm>
    </dsp:sp>
    <dsp:sp modelId="{DD804E48-6BD0-4EE3-B996-7146D238E9B6}">
      <dsp:nvSpPr>
        <dsp:cNvPr id="0" name=""/>
        <dsp:cNvSpPr/>
      </dsp:nvSpPr>
      <dsp:spPr>
        <a:xfrm>
          <a:off x="1129719" y="435133"/>
          <a:ext cx="1305401" cy="130540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774" tIns="12700" rIns="101774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1320891" y="626305"/>
        <a:ext cx="923057" cy="923057"/>
      </dsp:txXfrm>
    </dsp:sp>
    <dsp:sp modelId="{23017F86-CB18-4565-B26B-119A0963F7CD}">
      <dsp:nvSpPr>
        <dsp:cNvPr id="0" name=""/>
        <dsp:cNvSpPr/>
      </dsp:nvSpPr>
      <dsp:spPr>
        <a:xfrm>
          <a:off x="0" y="4351266"/>
          <a:ext cx="3564839" cy="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DA651D-8356-49E8-A048-4ABCE9DE85B7}">
      <dsp:nvSpPr>
        <dsp:cNvPr id="0" name=""/>
        <dsp:cNvSpPr/>
      </dsp:nvSpPr>
      <dsp:spPr>
        <a:xfrm>
          <a:off x="3921323" y="0"/>
          <a:ext cx="3564839" cy="4351338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7929" tIns="330200" rIns="277929" bIns="330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Next, ask yourself if the sentence sounds incomplete. If so, you may have a fragment. Now you need to add what is missing—subject or verb.</a:t>
          </a:r>
        </a:p>
      </dsp:txBody>
      <dsp:txXfrm>
        <a:off x="3921323" y="1653508"/>
        <a:ext cx="3564839" cy="2610802"/>
      </dsp:txXfrm>
    </dsp:sp>
    <dsp:sp modelId="{9ED359C4-430B-4794-80E6-27F9B5D307A5}">
      <dsp:nvSpPr>
        <dsp:cNvPr id="0" name=""/>
        <dsp:cNvSpPr/>
      </dsp:nvSpPr>
      <dsp:spPr>
        <a:xfrm>
          <a:off x="5051042" y="435133"/>
          <a:ext cx="1305401" cy="130540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774" tIns="12700" rIns="101774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5242214" y="626305"/>
        <a:ext cx="923057" cy="923057"/>
      </dsp:txXfrm>
    </dsp:sp>
    <dsp:sp modelId="{D23CA346-F028-40D6-B345-45F4F2985FBF}">
      <dsp:nvSpPr>
        <dsp:cNvPr id="0" name=""/>
        <dsp:cNvSpPr/>
      </dsp:nvSpPr>
      <dsp:spPr>
        <a:xfrm>
          <a:off x="3921323" y="4351266"/>
          <a:ext cx="3564839" cy="7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E9F49E-CB30-4EB3-9BA2-AFBC30B753E8}">
      <dsp:nvSpPr>
        <dsp:cNvPr id="0" name=""/>
        <dsp:cNvSpPr/>
      </dsp:nvSpPr>
      <dsp:spPr>
        <a:xfrm>
          <a:off x="7842647" y="0"/>
          <a:ext cx="3564839" cy="4351338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7929" tIns="330200" rIns="277929" bIns="330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OR—if after reading aloud, you seem to ramble and go on and on, you may have a run-on. There are about five ways to cure a run-on.  That comes in the next slide.</a:t>
          </a:r>
        </a:p>
      </dsp:txBody>
      <dsp:txXfrm>
        <a:off x="7842647" y="1653508"/>
        <a:ext cx="3564839" cy="2610802"/>
      </dsp:txXfrm>
    </dsp:sp>
    <dsp:sp modelId="{BA5C75CD-8088-4791-8FA5-4B708D863F11}">
      <dsp:nvSpPr>
        <dsp:cNvPr id="0" name=""/>
        <dsp:cNvSpPr/>
      </dsp:nvSpPr>
      <dsp:spPr>
        <a:xfrm>
          <a:off x="8972366" y="435133"/>
          <a:ext cx="1305401" cy="1305401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774" tIns="12700" rIns="101774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9163538" y="626305"/>
        <a:ext cx="923057" cy="923057"/>
      </dsp:txXfrm>
    </dsp:sp>
    <dsp:sp modelId="{09570572-E4E6-4BA3-90DB-F6F2DEFBCEC8}">
      <dsp:nvSpPr>
        <dsp:cNvPr id="0" name=""/>
        <dsp:cNvSpPr/>
      </dsp:nvSpPr>
      <dsp:spPr>
        <a:xfrm>
          <a:off x="7842647" y="4351266"/>
          <a:ext cx="3564839" cy="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28009-BD63-4D74-AC70-640EE36420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FB1EAE-94F4-4A3D-842F-E7228EC919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F24057-31B1-4990-9167-B4CAE73E2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786E-7191-4A9D-B9D4-5C18D5F15D62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5CC994-6C08-4E4E-8A66-1999A9274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98DEBC-3EB0-4482-B0A8-FABEA0055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F97D1-F961-4623-ABB3-6F17EE715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415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8393D-E52B-466D-9246-D0FA95D88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7A7950-4836-4F11-8003-A4748AA406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3DB6D3-9D1F-4965-87B1-4DE730A86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786E-7191-4A9D-B9D4-5C18D5F15D62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7C154D-4A09-405E-A93A-B9D217C0B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073FB7-3E16-467C-8B8D-0D91B2D6D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F97D1-F961-4623-ABB3-6F17EE715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255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4839C8-F574-49FF-805C-D6E1E267CE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439456-3A9B-4885-9FF1-4BDB2600E7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2E842F-5CB2-43E2-8F9F-F285D2F20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786E-7191-4A9D-B9D4-5C18D5F15D62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CF4358-8243-4CA1-8EC6-9DF11656C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C61B17-00CF-4341-9906-A4A7F12E0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F97D1-F961-4623-ABB3-6F17EE715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961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511BC-C4CC-42BD-97D3-E4A6D157E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80258-16CD-41D0-A2F6-0D7CD9A71F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96A0E2-2AA6-45E6-8BA4-E71AD0418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786E-7191-4A9D-B9D4-5C18D5F15D62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3B2436-3C23-42AE-8BEE-2F443F304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869D57-F9C8-4F38-9BC4-DB1F8AC17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F97D1-F961-4623-ABB3-6F17EE715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809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318EC-4675-426D-B5F7-AB3FF6519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AF43AE-48CF-419E-9C64-AD2689923A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5F8EE5-CABA-4A42-9AF8-F7F0BF980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786E-7191-4A9D-B9D4-5C18D5F15D62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91D0C8-9CD9-491F-A756-9D66885BC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A2B6B1-B3F7-46D0-B4D8-1990FDDE1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F97D1-F961-4623-ABB3-6F17EE715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876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AEF14-843C-4ABF-A5C9-769593A77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3E635-EB5C-40D6-8EBA-817A246142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F70A0D-0358-4113-BDCA-D67B9E45AF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A2D1BA-1448-434C-8ED8-E630CC6AB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786E-7191-4A9D-B9D4-5C18D5F15D62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1CA74A-DDF1-4B06-A52F-639839493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004390-63C3-4EFF-A807-47F2605D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F97D1-F961-4623-ABB3-6F17EE715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328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84AFE-25D1-4099-B303-CBE6B0036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5F5678-9729-4414-8C7F-865D5952E3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04DD4E-F813-4F5A-9D38-1E8AAE6F32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1EA8E1-269C-446C-A2CE-B69DC1FA0A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69F5CB-4389-4863-A9B8-8BF84278D4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4264D1-9537-49FD-85EA-617C2BC47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786E-7191-4A9D-B9D4-5C18D5F15D62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D1F18D-421E-4447-8721-2BEEB9398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97D4D6-DF9E-4BA2-91A9-3B7E6521A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F97D1-F961-4623-ABB3-6F17EE715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891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DE9C0-1A59-4723-A773-0E7DD581B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5E03F8-6744-4972-A0A5-90A9EDAA6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786E-7191-4A9D-B9D4-5C18D5F15D62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C75E18-6E55-48F8-8C96-6C9EBA1E4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24DF46-8F41-40B1-A38C-9219D6C31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F97D1-F961-4623-ABB3-6F17EE715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557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BAC8E6-4F8F-463C-A8CC-EBC4D0FAA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786E-7191-4A9D-B9D4-5C18D5F15D62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C8FC67-F14F-410E-BBE6-97C70F079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D55BD3-AE95-4F57-8738-1B278CEAC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F97D1-F961-4623-ABB3-6F17EE715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72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22DC9-DF7A-4131-8715-5BCC03FE0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CB41C-624A-414F-9A07-DFA28F5B7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2F6BD8-7369-4ECF-89E0-103A5017B2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2CC1AA-F8DB-4C42-A552-11315EC10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786E-7191-4A9D-B9D4-5C18D5F15D62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274B2F-BCEB-4162-AC18-1EA983898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1CAC34-49CA-4C4C-986B-4B5BE8827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F97D1-F961-4623-ABB3-6F17EE715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403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33B6F-FEF6-42B9-8C25-3FC9481FF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46B0D4-B729-4E64-8712-80AA28891C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4ED4F4-6FCB-45DC-8F01-8699D62D1B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4D96DB-C54D-4765-B106-725FFDDD2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786E-7191-4A9D-B9D4-5C18D5F15D62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1AE87-E2DB-4FCB-A839-280F60908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5A4122-FAC3-43BE-89A1-84D916A7E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F97D1-F961-4623-ABB3-6F17EE715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815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7EE97B-15EE-4324-96F2-FFFDEE705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B3E157-874D-412B-BB5B-623EE82970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C7FEA3-05DA-4FDD-86A2-887F627160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9786E-7191-4A9D-B9D4-5C18D5F15D62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1649BA-8E70-46EA-9800-B8AC73A32E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29419-A073-4C8A-BE6D-65F826BE88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F97D1-F961-4623-ABB3-6F17EE715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417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B87C619C-EBAB-488E-96B9-153AA4C9B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130DA1C1-36FD-41D8-9826-EE797BF39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453312" cy="6858000"/>
          </a:xfrm>
          <a:custGeom>
            <a:avLst/>
            <a:gdLst>
              <a:gd name="connsiteX0" fmla="*/ 0 w 7433452"/>
              <a:gd name="connsiteY0" fmla="*/ 0 h 6858000"/>
              <a:gd name="connsiteX1" fmla="*/ 1592736 w 7433452"/>
              <a:gd name="connsiteY1" fmla="*/ 0 h 6858000"/>
              <a:gd name="connsiteX2" fmla="*/ 2171700 w 7433452"/>
              <a:gd name="connsiteY2" fmla="*/ 0 h 6858000"/>
              <a:gd name="connsiteX3" fmla="*/ 2762696 w 7433452"/>
              <a:gd name="connsiteY3" fmla="*/ 0 h 6858000"/>
              <a:gd name="connsiteX4" fmla="*/ 2829254 w 7433452"/>
              <a:gd name="connsiteY4" fmla="*/ 0 h 6858000"/>
              <a:gd name="connsiteX5" fmla="*/ 7415310 w 7433452"/>
              <a:gd name="connsiteY5" fmla="*/ 0 h 6858000"/>
              <a:gd name="connsiteX6" fmla="*/ 7405703 w 7433452"/>
              <a:gd name="connsiteY6" fmla="*/ 94814 h 6858000"/>
              <a:gd name="connsiteX7" fmla="*/ 7410754 w 7433452"/>
              <a:gd name="connsiteY7" fmla="*/ 421796 h 6858000"/>
              <a:gd name="connsiteX8" fmla="*/ 7414688 w 7433452"/>
              <a:gd name="connsiteY8" fmla="*/ 812192 h 6858000"/>
              <a:gd name="connsiteX9" fmla="*/ 7395017 w 7433452"/>
              <a:gd name="connsiteY9" fmla="*/ 1113642 h 6858000"/>
              <a:gd name="connsiteX10" fmla="*/ 7422810 w 7433452"/>
              <a:gd name="connsiteY10" fmla="*/ 1796708 h 6858000"/>
              <a:gd name="connsiteX11" fmla="*/ 7421161 w 7433452"/>
              <a:gd name="connsiteY11" fmla="*/ 2327333 h 6858000"/>
              <a:gd name="connsiteX12" fmla="*/ 7412023 w 7433452"/>
              <a:gd name="connsiteY12" fmla="*/ 2784280 h 6858000"/>
              <a:gd name="connsiteX13" fmla="*/ 7417480 w 7433452"/>
              <a:gd name="connsiteY13" fmla="*/ 2985458 h 6858000"/>
              <a:gd name="connsiteX14" fmla="*/ 7403774 w 7433452"/>
              <a:gd name="connsiteY14" fmla="*/ 3531096 h 6858000"/>
              <a:gd name="connsiteX15" fmla="*/ 7414307 w 7433452"/>
              <a:gd name="connsiteY15" fmla="*/ 4336830 h 6858000"/>
              <a:gd name="connsiteX16" fmla="*/ 7413419 w 7433452"/>
              <a:gd name="connsiteY16" fmla="*/ 5026893 h 6858000"/>
              <a:gd name="connsiteX17" fmla="*/ 7417734 w 7433452"/>
              <a:gd name="connsiteY17" fmla="*/ 5252632 h 6858000"/>
              <a:gd name="connsiteX18" fmla="*/ 7417734 w 7433452"/>
              <a:gd name="connsiteY18" fmla="*/ 5466282 h 6858000"/>
              <a:gd name="connsiteX19" fmla="*/ 7379659 w 7433452"/>
              <a:gd name="connsiteY19" fmla="*/ 6121225 h 6858000"/>
              <a:gd name="connsiteX20" fmla="*/ 7395115 w 7433452"/>
              <a:gd name="connsiteY20" fmla="*/ 6708907 h 6858000"/>
              <a:gd name="connsiteX21" fmla="*/ 7412408 w 7433452"/>
              <a:gd name="connsiteY21" fmla="*/ 6858000 h 6858000"/>
              <a:gd name="connsiteX22" fmla="*/ 2829254 w 7433452"/>
              <a:gd name="connsiteY22" fmla="*/ 6858000 h 6858000"/>
              <a:gd name="connsiteX23" fmla="*/ 2762696 w 7433452"/>
              <a:gd name="connsiteY23" fmla="*/ 6858000 h 6858000"/>
              <a:gd name="connsiteX24" fmla="*/ 2171700 w 7433452"/>
              <a:gd name="connsiteY24" fmla="*/ 6858000 h 6858000"/>
              <a:gd name="connsiteX25" fmla="*/ 1592736 w 7433452"/>
              <a:gd name="connsiteY25" fmla="*/ 6858000 h 6858000"/>
              <a:gd name="connsiteX26" fmla="*/ 0 w 7433452"/>
              <a:gd name="connsiteY2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433452" h="6858000">
                <a:moveTo>
                  <a:pt x="0" y="0"/>
                </a:moveTo>
                <a:lnTo>
                  <a:pt x="1592736" y="0"/>
                </a:lnTo>
                <a:lnTo>
                  <a:pt x="2171700" y="0"/>
                </a:lnTo>
                <a:lnTo>
                  <a:pt x="2762696" y="0"/>
                </a:lnTo>
                <a:lnTo>
                  <a:pt x="2829254" y="0"/>
                </a:lnTo>
                <a:lnTo>
                  <a:pt x="7415310" y="0"/>
                </a:lnTo>
                <a:lnTo>
                  <a:pt x="7405703" y="94814"/>
                </a:lnTo>
                <a:cubicBezTo>
                  <a:pt x="7398856" y="203629"/>
                  <a:pt x="7403520" y="312712"/>
                  <a:pt x="7410754" y="421796"/>
                </a:cubicBezTo>
                <a:cubicBezTo>
                  <a:pt x="7421580" y="551656"/>
                  <a:pt x="7422900" y="682144"/>
                  <a:pt x="7414688" y="812192"/>
                </a:cubicBezTo>
                <a:cubicBezTo>
                  <a:pt x="7406693" y="912591"/>
                  <a:pt x="7397682" y="1012988"/>
                  <a:pt x="7395017" y="1113642"/>
                </a:cubicBezTo>
                <a:cubicBezTo>
                  <a:pt x="7388670" y="1342689"/>
                  <a:pt x="7407708" y="1569316"/>
                  <a:pt x="7422810" y="1796708"/>
                </a:cubicBezTo>
                <a:cubicBezTo>
                  <a:pt x="7434487" y="1973710"/>
                  <a:pt x="7439944" y="2150457"/>
                  <a:pt x="7421161" y="2327333"/>
                </a:cubicBezTo>
                <a:cubicBezTo>
                  <a:pt x="7405170" y="2479266"/>
                  <a:pt x="7396793" y="2631453"/>
                  <a:pt x="7412023" y="2784280"/>
                </a:cubicBezTo>
                <a:cubicBezTo>
                  <a:pt x="7418749" y="2851085"/>
                  <a:pt x="7425984" y="2918653"/>
                  <a:pt x="7417480" y="2985458"/>
                </a:cubicBezTo>
                <a:cubicBezTo>
                  <a:pt x="7394508" y="3167039"/>
                  <a:pt x="7398063" y="3349132"/>
                  <a:pt x="7403774" y="3531096"/>
                </a:cubicBezTo>
                <a:cubicBezTo>
                  <a:pt x="7412277" y="3799715"/>
                  <a:pt x="7426364" y="4067954"/>
                  <a:pt x="7414307" y="4336830"/>
                </a:cubicBezTo>
                <a:cubicBezTo>
                  <a:pt x="7404027" y="4566639"/>
                  <a:pt x="7420653" y="4796831"/>
                  <a:pt x="7413419" y="5026893"/>
                </a:cubicBezTo>
                <a:cubicBezTo>
                  <a:pt x="7410982" y="5102162"/>
                  <a:pt x="7412429" y="5177504"/>
                  <a:pt x="7417734" y="5252632"/>
                </a:cubicBezTo>
                <a:cubicBezTo>
                  <a:pt x="7424271" y="5323700"/>
                  <a:pt x="7424271" y="5395213"/>
                  <a:pt x="7417734" y="5466282"/>
                </a:cubicBezTo>
                <a:cubicBezTo>
                  <a:pt x="7393239" y="5683875"/>
                  <a:pt x="7383214" y="5902486"/>
                  <a:pt x="7379659" y="6121225"/>
                </a:cubicBezTo>
                <a:cubicBezTo>
                  <a:pt x="7376423" y="6317442"/>
                  <a:pt x="7378041" y="6513586"/>
                  <a:pt x="7395115" y="6708907"/>
                </a:cubicBezTo>
                <a:lnTo>
                  <a:pt x="7412408" y="6858000"/>
                </a:lnTo>
                <a:lnTo>
                  <a:pt x="2829254" y="6858000"/>
                </a:lnTo>
                <a:lnTo>
                  <a:pt x="2762696" y="6858000"/>
                </a:lnTo>
                <a:lnTo>
                  <a:pt x="2171700" y="6858000"/>
                </a:lnTo>
                <a:lnTo>
                  <a:pt x="159273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704FB0-5F6F-443F-AAF6-10F0B33BFE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484632"/>
            <a:ext cx="6081713" cy="3566160"/>
          </a:xfrm>
        </p:spPr>
        <p:txBody>
          <a:bodyPr>
            <a:normAutofit/>
          </a:bodyPr>
          <a:lstStyle/>
          <a:p>
            <a:pPr algn="l"/>
            <a:r>
              <a:rPr lang="en-US" sz="6600">
                <a:solidFill>
                  <a:srgbClr val="FFFFFF"/>
                </a:solidFill>
              </a:rPr>
              <a:t>Recognizing Run-On Sentences and Fragments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8D210B-0553-478B-B9B2-06FDFDD224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5122506"/>
            <a:ext cx="6081713" cy="930822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FFFFFF"/>
                </a:solidFill>
              </a:rPr>
              <a:t>(and how to fix them according to the  </a:t>
            </a:r>
            <a:r>
              <a:rPr lang="en-US" i="1" dirty="0">
                <a:solidFill>
                  <a:srgbClr val="FFFFFF"/>
                </a:solidFill>
              </a:rPr>
              <a:t>Brief Penguin Handbook</a:t>
            </a:r>
            <a:r>
              <a:rPr lang="en-US" dirty="0">
                <a:solidFill>
                  <a:srgbClr val="FFFFFF"/>
                </a:solidFill>
              </a:rPr>
              <a:t> by Lester Faigley).</a:t>
            </a:r>
          </a:p>
        </p:txBody>
      </p:sp>
      <p:pic>
        <p:nvPicPr>
          <p:cNvPr id="1026" name="Picture 2" descr="Image result for people Running. Size: 142 x 108. Source: sites.psu.edu">
            <a:extLst>
              <a:ext uri="{FF2B5EF4-FFF2-40B4-BE49-F238E27FC236}">
                <a16:creationId xmlns:a16="http://schemas.microsoft.com/office/drawing/2014/main" id="{A9A7E4DC-B4EA-4A16-B296-5E4A5A04B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64477" y="283464"/>
            <a:ext cx="3818274" cy="2904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sketch line">
            <a:extLst>
              <a:ext uri="{FF2B5EF4-FFF2-40B4-BE49-F238E27FC236}">
                <a16:creationId xmlns:a16="http://schemas.microsoft.com/office/drawing/2014/main" id="{35BC54F7-1315-4D6C-9420-A5BF0CDDBC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5475" y="4252192"/>
            <a:ext cx="4056549" cy="18288"/>
          </a:xfrm>
          <a:custGeom>
            <a:avLst/>
            <a:gdLst>
              <a:gd name="connsiteX0" fmla="*/ 0 w 4056549"/>
              <a:gd name="connsiteY0" fmla="*/ 0 h 18288"/>
              <a:gd name="connsiteX1" fmla="*/ 676092 w 4056549"/>
              <a:gd name="connsiteY1" fmla="*/ 0 h 18288"/>
              <a:gd name="connsiteX2" fmla="*/ 1271052 w 4056549"/>
              <a:gd name="connsiteY2" fmla="*/ 0 h 18288"/>
              <a:gd name="connsiteX3" fmla="*/ 1947144 w 4056549"/>
              <a:gd name="connsiteY3" fmla="*/ 0 h 18288"/>
              <a:gd name="connsiteX4" fmla="*/ 2501539 w 4056549"/>
              <a:gd name="connsiteY4" fmla="*/ 0 h 18288"/>
              <a:gd name="connsiteX5" fmla="*/ 3137065 w 4056549"/>
              <a:gd name="connsiteY5" fmla="*/ 0 h 18288"/>
              <a:gd name="connsiteX6" fmla="*/ 4056549 w 4056549"/>
              <a:gd name="connsiteY6" fmla="*/ 0 h 18288"/>
              <a:gd name="connsiteX7" fmla="*/ 4056549 w 4056549"/>
              <a:gd name="connsiteY7" fmla="*/ 18288 h 18288"/>
              <a:gd name="connsiteX8" fmla="*/ 3380458 w 4056549"/>
              <a:gd name="connsiteY8" fmla="*/ 18288 h 18288"/>
              <a:gd name="connsiteX9" fmla="*/ 2663801 w 4056549"/>
              <a:gd name="connsiteY9" fmla="*/ 18288 h 18288"/>
              <a:gd name="connsiteX10" fmla="*/ 2068840 w 4056549"/>
              <a:gd name="connsiteY10" fmla="*/ 18288 h 18288"/>
              <a:gd name="connsiteX11" fmla="*/ 1311618 w 4056549"/>
              <a:gd name="connsiteY11" fmla="*/ 18288 h 18288"/>
              <a:gd name="connsiteX12" fmla="*/ 716657 w 4056549"/>
              <a:gd name="connsiteY12" fmla="*/ 18288 h 18288"/>
              <a:gd name="connsiteX13" fmla="*/ 0 w 4056549"/>
              <a:gd name="connsiteY13" fmla="*/ 18288 h 18288"/>
              <a:gd name="connsiteX14" fmla="*/ 0 w 4056549"/>
              <a:gd name="connsiteY1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056549" h="18288" fill="none" extrusionOk="0">
                <a:moveTo>
                  <a:pt x="0" y="0"/>
                </a:moveTo>
                <a:cubicBezTo>
                  <a:pt x="324395" y="-12272"/>
                  <a:pt x="437185" y="20747"/>
                  <a:pt x="676092" y="0"/>
                </a:cubicBezTo>
                <a:cubicBezTo>
                  <a:pt x="914999" y="-20747"/>
                  <a:pt x="980886" y="20074"/>
                  <a:pt x="1271052" y="0"/>
                </a:cubicBezTo>
                <a:cubicBezTo>
                  <a:pt x="1561218" y="-20074"/>
                  <a:pt x="1609815" y="19965"/>
                  <a:pt x="1947144" y="0"/>
                </a:cubicBezTo>
                <a:cubicBezTo>
                  <a:pt x="2284473" y="-19965"/>
                  <a:pt x="2317816" y="-23682"/>
                  <a:pt x="2501539" y="0"/>
                </a:cubicBezTo>
                <a:cubicBezTo>
                  <a:pt x="2685262" y="23682"/>
                  <a:pt x="2879461" y="12712"/>
                  <a:pt x="3137065" y="0"/>
                </a:cubicBezTo>
                <a:cubicBezTo>
                  <a:pt x="3394669" y="-12712"/>
                  <a:pt x="3618306" y="-41742"/>
                  <a:pt x="4056549" y="0"/>
                </a:cubicBezTo>
                <a:cubicBezTo>
                  <a:pt x="4056201" y="6465"/>
                  <a:pt x="4056979" y="10922"/>
                  <a:pt x="4056549" y="18288"/>
                </a:cubicBezTo>
                <a:cubicBezTo>
                  <a:pt x="3807729" y="-7540"/>
                  <a:pt x="3536237" y="12619"/>
                  <a:pt x="3380458" y="18288"/>
                </a:cubicBezTo>
                <a:cubicBezTo>
                  <a:pt x="3224679" y="23957"/>
                  <a:pt x="2967497" y="23368"/>
                  <a:pt x="2663801" y="18288"/>
                </a:cubicBezTo>
                <a:cubicBezTo>
                  <a:pt x="2360105" y="13208"/>
                  <a:pt x="2359716" y="-8821"/>
                  <a:pt x="2068840" y="18288"/>
                </a:cubicBezTo>
                <a:cubicBezTo>
                  <a:pt x="1777964" y="45397"/>
                  <a:pt x="1641909" y="31681"/>
                  <a:pt x="1311618" y="18288"/>
                </a:cubicBezTo>
                <a:cubicBezTo>
                  <a:pt x="981327" y="4895"/>
                  <a:pt x="990410" y="11155"/>
                  <a:pt x="716657" y="18288"/>
                </a:cubicBezTo>
                <a:cubicBezTo>
                  <a:pt x="442904" y="25421"/>
                  <a:pt x="330722" y="13665"/>
                  <a:pt x="0" y="18288"/>
                </a:cubicBezTo>
                <a:cubicBezTo>
                  <a:pt x="75" y="12069"/>
                  <a:pt x="515" y="5650"/>
                  <a:pt x="0" y="0"/>
                </a:cubicBezTo>
                <a:close/>
              </a:path>
              <a:path w="4056549" h="18288" stroke="0" extrusionOk="0">
                <a:moveTo>
                  <a:pt x="0" y="0"/>
                </a:moveTo>
                <a:cubicBezTo>
                  <a:pt x="175099" y="13469"/>
                  <a:pt x="459673" y="14529"/>
                  <a:pt x="594961" y="0"/>
                </a:cubicBezTo>
                <a:cubicBezTo>
                  <a:pt x="730249" y="-14529"/>
                  <a:pt x="873178" y="22015"/>
                  <a:pt x="1149356" y="0"/>
                </a:cubicBezTo>
                <a:cubicBezTo>
                  <a:pt x="1425534" y="-22015"/>
                  <a:pt x="1498871" y="-21513"/>
                  <a:pt x="1744316" y="0"/>
                </a:cubicBezTo>
                <a:cubicBezTo>
                  <a:pt x="1989761" y="21513"/>
                  <a:pt x="2112991" y="-46"/>
                  <a:pt x="2420408" y="0"/>
                </a:cubicBezTo>
                <a:cubicBezTo>
                  <a:pt x="2727825" y="46"/>
                  <a:pt x="2880256" y="-10040"/>
                  <a:pt x="3137065" y="0"/>
                </a:cubicBezTo>
                <a:cubicBezTo>
                  <a:pt x="3393874" y="10040"/>
                  <a:pt x="3704325" y="-6685"/>
                  <a:pt x="4056549" y="0"/>
                </a:cubicBezTo>
                <a:cubicBezTo>
                  <a:pt x="4055732" y="6895"/>
                  <a:pt x="4055770" y="11206"/>
                  <a:pt x="4056549" y="18288"/>
                </a:cubicBezTo>
                <a:cubicBezTo>
                  <a:pt x="3812770" y="11959"/>
                  <a:pt x="3533996" y="-5717"/>
                  <a:pt x="3299327" y="18288"/>
                </a:cubicBezTo>
                <a:cubicBezTo>
                  <a:pt x="3064658" y="42293"/>
                  <a:pt x="2940381" y="24492"/>
                  <a:pt x="2744931" y="18288"/>
                </a:cubicBezTo>
                <a:cubicBezTo>
                  <a:pt x="2549481" y="12084"/>
                  <a:pt x="2252169" y="51841"/>
                  <a:pt x="1987709" y="18288"/>
                </a:cubicBezTo>
                <a:cubicBezTo>
                  <a:pt x="1723249" y="-15265"/>
                  <a:pt x="1438946" y="3423"/>
                  <a:pt x="1230487" y="18288"/>
                </a:cubicBezTo>
                <a:cubicBezTo>
                  <a:pt x="1022028" y="33153"/>
                  <a:pt x="795957" y="18596"/>
                  <a:pt x="676092" y="18288"/>
                </a:cubicBezTo>
                <a:cubicBezTo>
                  <a:pt x="556227" y="17980"/>
                  <a:pt x="334853" y="39451"/>
                  <a:pt x="0" y="18288"/>
                </a:cubicBezTo>
                <a:cubicBezTo>
                  <a:pt x="95" y="14343"/>
                  <a:pt x="742" y="6860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Image result for a broken rock">
            <a:extLst>
              <a:ext uri="{FF2B5EF4-FFF2-40B4-BE49-F238E27FC236}">
                <a16:creationId xmlns:a16="http://schemas.microsoft.com/office/drawing/2014/main" id="{F64FF7EC-58FB-49DA-B828-F9EEFD6940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40057" y="4637632"/>
            <a:ext cx="3867114" cy="171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08122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EA51A8-2E6F-4FE0-8478-229810C0D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pPr algn="ctr"/>
            <a:r>
              <a:rPr lang="en-US" sz="4600" dirty="0">
                <a:latin typeface="Algerian" panose="04020705040A02060702" pitchFamily="82" charset="0"/>
              </a:rPr>
              <a:t>Possible Answers to Slide Number Nine</a:t>
            </a:r>
          </a:p>
        </p:txBody>
      </p:sp>
      <p:sp>
        <p:nvSpPr>
          <p:cNvPr id="73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B8A1E4-E68B-4219-BDC3-1F6FBAB012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pPr marL="514350" indent="-514350">
              <a:buAutoNum type="arabicPeriod"/>
            </a:pPr>
            <a:r>
              <a:rPr lang="en-US" sz="1500" dirty="0"/>
              <a:t>FRAG. Because of the rain, we were unable to play the game. OR We were unable to go to play the game because of the rain.</a:t>
            </a:r>
          </a:p>
          <a:p>
            <a:pPr marL="514350" indent="-514350">
              <a:buAutoNum type="arabicPeriod"/>
            </a:pPr>
            <a:r>
              <a:rPr lang="en-US" sz="1500" dirty="0"/>
              <a:t>R.O. Belia is the fastest runner at the Olympics.  She wins races constantly. OR Because Belia is the fastest runner at the Olympics, she wins races constantly.</a:t>
            </a:r>
          </a:p>
          <a:p>
            <a:pPr marL="514350" indent="-514350">
              <a:buAutoNum type="arabicPeriod"/>
            </a:pPr>
            <a:r>
              <a:rPr lang="en-US" sz="1500" dirty="0"/>
              <a:t>FRAG.  He shows no improvement in any of the vital signs.  OR  No improvement was shown by the patient in any of the vital signs.</a:t>
            </a:r>
          </a:p>
          <a:p>
            <a:pPr marL="514350" indent="-514350">
              <a:buAutoNum type="arabicPeriod"/>
            </a:pPr>
            <a:r>
              <a:rPr lang="en-US" sz="1500" dirty="0"/>
              <a:t>R.O.  I love to write papers, and I would write one every day if I had the time. OR Because I love to write papers, I would write one every day if I had time.  OR  I love to write papers.  I would write one every day if I had the time.</a:t>
            </a:r>
          </a:p>
          <a:p>
            <a:pPr marL="514350" indent="-514350">
              <a:buAutoNum type="arabicPeriod"/>
            </a:pPr>
            <a:r>
              <a:rPr lang="en-US" sz="1500" dirty="0"/>
              <a:t>FRAG.  The doctors, who were using peer-reviewed research articles that contributed to the body of knowledge in their fields, which was obstetrics, were puzzled as to why the patient was not responding to treatment. </a:t>
            </a:r>
          </a:p>
          <a:p>
            <a:pPr marL="0" indent="0">
              <a:buNone/>
            </a:pPr>
            <a:r>
              <a:rPr lang="en-US" sz="1500" dirty="0"/>
              <a:t>NOTE: These are not all possible answers.</a:t>
            </a:r>
          </a:p>
          <a:p>
            <a:pPr marL="0" indent="0">
              <a:buNone/>
            </a:pPr>
            <a:r>
              <a:rPr lang="en-US" sz="1500" dirty="0"/>
              <a:t>        </a:t>
            </a:r>
          </a:p>
          <a:p>
            <a:pPr marL="514350" indent="-514350">
              <a:buAutoNum type="arabicPeriod"/>
            </a:pPr>
            <a:endParaRPr lang="en-US" sz="1500" dirty="0"/>
          </a:p>
          <a:p>
            <a:pPr marL="514350" indent="-514350">
              <a:buAutoNum type="arabicPeriod"/>
            </a:pPr>
            <a:endParaRPr lang="en-US" sz="1500" dirty="0"/>
          </a:p>
        </p:txBody>
      </p:sp>
      <p:pic>
        <p:nvPicPr>
          <p:cNvPr id="9218" name="Picture 2" descr="Image result for ANSWERS HERE">
            <a:extLst>
              <a:ext uri="{FF2B5EF4-FFF2-40B4-BE49-F238E27FC236}">
                <a16:creationId xmlns:a16="http://schemas.microsoft.com/office/drawing/2014/main" id="{340789D6-110A-4DC1-AE57-0FFA0473C79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56" r="12266" b="-2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3695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EDDBB197-D710-4A4F-A9CA-FD2177498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975D1CFA-2CDB-4B64-BD9F-85744E8DA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66F539-8604-4F67-8DCC-C90D46DC9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802955"/>
            <a:ext cx="4977976" cy="1454051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BA3916"/>
                </a:solidFill>
                <a:latin typeface="Goudy Stout" panose="0202090407030B020401" pitchFamily="18" charset="0"/>
              </a:rPr>
              <a:t>THE END</a:t>
            </a:r>
          </a:p>
        </p:txBody>
      </p:sp>
      <p:sp>
        <p:nvSpPr>
          <p:cNvPr id="8198" name="Content Placeholder 8197">
            <a:extLst>
              <a:ext uri="{FF2B5EF4-FFF2-40B4-BE49-F238E27FC236}">
                <a16:creationId xmlns:a16="http://schemas.microsoft.com/office/drawing/2014/main" id="{B349F16B-F27C-42A5-86B1-A8C6AA9991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421682"/>
            <a:ext cx="4977578" cy="363928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1800" dirty="0">
                <a:solidFill>
                  <a:srgbClr val="BA3916"/>
                </a:solidFill>
              </a:rPr>
              <a:t>SO NOW YOU KNOW A BIT MORE ABOUT WRITING SENTENCES.  Please put your new knowledge to work for you.</a:t>
            </a:r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25EE5136-01F1-466C-962D-BA9B4C6757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369897" y="0"/>
            <a:ext cx="5822103" cy="6685267"/>
            <a:chOff x="6357228" y="0"/>
            <a:chExt cx="5822103" cy="6685267"/>
          </a:xfrm>
        </p:grpSpPr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E11D3AD4-AF9B-4EB5-8C7B-C45D173B4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57228" y="0"/>
              <a:ext cx="5822102" cy="6685267"/>
            </a:xfrm>
            <a:custGeom>
              <a:avLst/>
              <a:gdLst>
                <a:gd name="connsiteX0" fmla="*/ 2605444 w 5822102"/>
                <a:gd name="connsiteY0" fmla="*/ 0 h 6685267"/>
                <a:gd name="connsiteX1" fmla="*/ 4757391 w 5822102"/>
                <a:gd name="connsiteY1" fmla="*/ 0 h 6685267"/>
                <a:gd name="connsiteX2" fmla="*/ 4913680 w 5822102"/>
                <a:gd name="connsiteY2" fmla="*/ 56274 h 6685267"/>
                <a:gd name="connsiteX3" fmla="*/ 5376238 w 5822102"/>
                <a:gd name="connsiteY3" fmla="*/ 282027 h 6685267"/>
                <a:gd name="connsiteX4" fmla="*/ 5658024 w 5822102"/>
                <a:gd name="connsiteY4" fmla="*/ 471014 h 6685267"/>
                <a:gd name="connsiteX5" fmla="*/ 5822102 w 5822102"/>
                <a:gd name="connsiteY5" fmla="*/ 609109 h 6685267"/>
                <a:gd name="connsiteX6" fmla="*/ 5822102 w 5822102"/>
                <a:gd name="connsiteY6" fmla="*/ 760697 h 6685267"/>
                <a:gd name="connsiteX7" fmla="*/ 5707785 w 5822102"/>
                <a:gd name="connsiteY7" fmla="*/ 666601 h 6685267"/>
                <a:gd name="connsiteX8" fmla="*/ 5577306 w 5822102"/>
                <a:gd name="connsiteY8" fmla="*/ 571666 h 6685267"/>
                <a:gd name="connsiteX9" fmla="*/ 5298630 w 5822102"/>
                <a:gd name="connsiteY9" fmla="*/ 407449 h 6685267"/>
                <a:gd name="connsiteX10" fmla="*/ 4690768 w 5822102"/>
                <a:gd name="connsiteY10" fmla="*/ 184979 h 6685267"/>
                <a:gd name="connsiteX11" fmla="*/ 4048577 w 5822102"/>
                <a:gd name="connsiteY11" fmla="*/ 99280 h 6685267"/>
                <a:gd name="connsiteX12" fmla="*/ 3405404 w 5822102"/>
                <a:gd name="connsiteY12" fmla="*/ 131937 h 6685267"/>
                <a:gd name="connsiteX13" fmla="*/ 3089702 w 5822102"/>
                <a:gd name="connsiteY13" fmla="*/ 190190 h 6685267"/>
                <a:gd name="connsiteX14" fmla="*/ 2780132 w 5822102"/>
                <a:gd name="connsiteY14" fmla="*/ 273457 h 6685267"/>
                <a:gd name="connsiteX15" fmla="*/ 2478040 w 5822102"/>
                <a:gd name="connsiteY15" fmla="*/ 379654 h 6685267"/>
                <a:gd name="connsiteX16" fmla="*/ 2184897 w 5822102"/>
                <a:gd name="connsiteY16" fmla="*/ 507972 h 6685267"/>
                <a:gd name="connsiteX17" fmla="*/ 1629141 w 5822102"/>
                <a:gd name="connsiteY17" fmla="*/ 823205 h 6685267"/>
                <a:gd name="connsiteX18" fmla="*/ 1497711 w 5822102"/>
                <a:gd name="connsiteY18" fmla="*/ 914000 h 6685267"/>
                <a:gd name="connsiteX19" fmla="*/ 1433099 w 5822102"/>
                <a:gd name="connsiteY19" fmla="*/ 960903 h 6685267"/>
                <a:gd name="connsiteX20" fmla="*/ 1369346 w 5822102"/>
                <a:gd name="connsiteY20" fmla="*/ 1008963 h 6685267"/>
                <a:gd name="connsiteX21" fmla="*/ 1123406 w 5822102"/>
                <a:gd name="connsiteY21" fmla="*/ 1212905 h 6685267"/>
                <a:gd name="connsiteX22" fmla="*/ 684367 w 5822102"/>
                <a:gd name="connsiteY22" fmla="*/ 1675564 h 6685267"/>
                <a:gd name="connsiteX23" fmla="*/ 497153 w 5822102"/>
                <a:gd name="connsiteY23" fmla="*/ 1933588 h 6685267"/>
                <a:gd name="connsiteX24" fmla="*/ 337770 w 5822102"/>
                <a:gd name="connsiteY24" fmla="*/ 2208983 h 6685267"/>
                <a:gd name="connsiteX25" fmla="*/ 302461 w 5822102"/>
                <a:gd name="connsiteY25" fmla="*/ 2280207 h 6685267"/>
                <a:gd name="connsiteX26" fmla="*/ 285296 w 5822102"/>
                <a:gd name="connsiteY26" fmla="*/ 2316107 h 6685267"/>
                <a:gd name="connsiteX27" fmla="*/ 268991 w 5822102"/>
                <a:gd name="connsiteY27" fmla="*/ 2352355 h 6685267"/>
                <a:gd name="connsiteX28" fmla="*/ 237849 w 5822102"/>
                <a:gd name="connsiteY28" fmla="*/ 2425432 h 6685267"/>
                <a:gd name="connsiteX29" fmla="*/ 208670 w 5822102"/>
                <a:gd name="connsiteY29" fmla="*/ 2499319 h 6685267"/>
                <a:gd name="connsiteX30" fmla="*/ 113775 w 5822102"/>
                <a:gd name="connsiteY30" fmla="*/ 2801929 h 6685267"/>
                <a:gd name="connsiteX31" fmla="*/ 36781 w 5822102"/>
                <a:gd name="connsiteY31" fmla="*/ 3428922 h 6685267"/>
                <a:gd name="connsiteX32" fmla="*/ 69148 w 5822102"/>
                <a:gd name="connsiteY32" fmla="*/ 3741955 h 6685267"/>
                <a:gd name="connsiteX33" fmla="*/ 167966 w 5822102"/>
                <a:gd name="connsiteY33" fmla="*/ 4041323 h 6685267"/>
                <a:gd name="connsiteX34" fmla="*/ 202049 w 5822102"/>
                <a:gd name="connsiteY34" fmla="*/ 4112894 h 6685267"/>
                <a:gd name="connsiteX35" fmla="*/ 239933 w 5822102"/>
                <a:gd name="connsiteY35" fmla="*/ 4182843 h 6685267"/>
                <a:gd name="connsiteX36" fmla="*/ 323916 w 5822102"/>
                <a:gd name="connsiteY36" fmla="*/ 4318456 h 6685267"/>
                <a:gd name="connsiteX37" fmla="*/ 416604 w 5822102"/>
                <a:gd name="connsiteY37" fmla="*/ 4449436 h 6685267"/>
                <a:gd name="connsiteX38" fmla="*/ 515911 w 5822102"/>
                <a:gd name="connsiteY38" fmla="*/ 4576711 h 6685267"/>
                <a:gd name="connsiteX39" fmla="*/ 722619 w 5822102"/>
                <a:gd name="connsiteY39" fmla="*/ 4828482 h 6685267"/>
                <a:gd name="connsiteX40" fmla="*/ 825972 w 5822102"/>
                <a:gd name="connsiteY40" fmla="*/ 4956104 h 6685267"/>
                <a:gd name="connsiteX41" fmla="*/ 926506 w 5822102"/>
                <a:gd name="connsiteY41" fmla="*/ 5085347 h 6685267"/>
                <a:gd name="connsiteX42" fmla="*/ 1027040 w 5822102"/>
                <a:gd name="connsiteY42" fmla="*/ 5210191 h 6685267"/>
                <a:gd name="connsiteX43" fmla="*/ 1132110 w 5822102"/>
                <a:gd name="connsiteY43" fmla="*/ 5330748 h 6685267"/>
                <a:gd name="connsiteX44" fmla="*/ 1354880 w 5822102"/>
                <a:gd name="connsiteY44" fmla="*/ 5558083 h 6685267"/>
                <a:gd name="connsiteX45" fmla="*/ 1855220 w 5822102"/>
                <a:gd name="connsiteY45" fmla="*/ 5937591 h 6685267"/>
                <a:gd name="connsiteX46" fmla="*/ 2131810 w 5822102"/>
                <a:gd name="connsiteY46" fmla="*/ 6080268 h 6685267"/>
                <a:gd name="connsiteX47" fmla="*/ 2423726 w 5822102"/>
                <a:gd name="connsiteY47" fmla="*/ 6188087 h 6685267"/>
                <a:gd name="connsiteX48" fmla="*/ 2727780 w 5822102"/>
                <a:gd name="connsiteY48" fmla="*/ 6262552 h 6685267"/>
                <a:gd name="connsiteX49" fmla="*/ 3041276 w 5822102"/>
                <a:gd name="connsiteY49" fmla="*/ 6304245 h 6685267"/>
                <a:gd name="connsiteX50" fmla="*/ 3360532 w 5822102"/>
                <a:gd name="connsiteY50" fmla="*/ 6317331 h 6685267"/>
                <a:gd name="connsiteX51" fmla="*/ 3439855 w 5822102"/>
                <a:gd name="connsiteY51" fmla="*/ 6316751 h 6685267"/>
                <a:gd name="connsiteX52" fmla="*/ 3478721 w 5822102"/>
                <a:gd name="connsiteY52" fmla="*/ 6315826 h 6685267"/>
                <a:gd name="connsiteX53" fmla="*/ 3517463 w 5822102"/>
                <a:gd name="connsiteY53" fmla="*/ 6313971 h 6685267"/>
                <a:gd name="connsiteX54" fmla="*/ 3671452 w 5822102"/>
                <a:gd name="connsiteY54" fmla="*/ 6301233 h 6685267"/>
                <a:gd name="connsiteX55" fmla="*/ 4265460 w 5822102"/>
                <a:gd name="connsiteY55" fmla="*/ 6149638 h 6685267"/>
                <a:gd name="connsiteX56" fmla="*/ 4546587 w 5822102"/>
                <a:gd name="connsiteY56" fmla="*/ 6018079 h 6685267"/>
                <a:gd name="connsiteX57" fmla="*/ 4818030 w 5822102"/>
                <a:gd name="connsiteY57" fmla="*/ 5858029 h 6685267"/>
                <a:gd name="connsiteX58" fmla="*/ 5081870 w 5822102"/>
                <a:gd name="connsiteY58" fmla="*/ 5676903 h 6685267"/>
                <a:gd name="connsiteX59" fmla="*/ 5212073 w 5822102"/>
                <a:gd name="connsiteY59" fmla="*/ 5581013 h 6685267"/>
                <a:gd name="connsiteX60" fmla="*/ 5343625 w 5822102"/>
                <a:gd name="connsiteY60" fmla="*/ 5481533 h 6685267"/>
                <a:gd name="connsiteX61" fmla="*/ 5610378 w 5822102"/>
                <a:gd name="connsiteY61" fmla="*/ 5284425 h 6685267"/>
                <a:gd name="connsiteX62" fmla="*/ 5822102 w 5822102"/>
                <a:gd name="connsiteY62" fmla="*/ 5126414 h 6685267"/>
                <a:gd name="connsiteX63" fmla="*/ 5822102 w 5822102"/>
                <a:gd name="connsiteY63" fmla="*/ 5556641 h 6685267"/>
                <a:gd name="connsiteX64" fmla="*/ 5576325 w 5822102"/>
                <a:gd name="connsiteY64" fmla="*/ 5749979 h 6685267"/>
                <a:gd name="connsiteX65" fmla="*/ 5447715 w 5822102"/>
                <a:gd name="connsiteY65" fmla="*/ 5852818 h 6685267"/>
                <a:gd name="connsiteX66" fmla="*/ 5315059 w 5822102"/>
                <a:gd name="connsiteY66" fmla="*/ 5956236 h 6685267"/>
                <a:gd name="connsiteX67" fmla="*/ 5038468 w 5822102"/>
                <a:gd name="connsiteY67" fmla="*/ 6155776 h 6685267"/>
                <a:gd name="connsiteX68" fmla="*/ 4741892 w 5822102"/>
                <a:gd name="connsiteY68" fmla="*/ 6338292 h 6685267"/>
                <a:gd name="connsiteX69" fmla="*/ 4420920 w 5822102"/>
                <a:gd name="connsiteY69" fmla="*/ 6492203 h 6685267"/>
                <a:gd name="connsiteX70" fmla="*/ 3717672 w 5822102"/>
                <a:gd name="connsiteY70" fmla="*/ 6670434 h 6685267"/>
                <a:gd name="connsiteX71" fmla="*/ 3535853 w 5822102"/>
                <a:gd name="connsiteY71" fmla="*/ 6683289 h 6685267"/>
                <a:gd name="connsiteX72" fmla="*/ 3490367 w 5822102"/>
                <a:gd name="connsiteY72" fmla="*/ 6684910 h 6685267"/>
                <a:gd name="connsiteX73" fmla="*/ 3445005 w 5822102"/>
                <a:gd name="connsiteY73" fmla="*/ 6685142 h 6685267"/>
                <a:gd name="connsiteX74" fmla="*/ 3355872 w 5822102"/>
                <a:gd name="connsiteY74" fmla="*/ 6684100 h 6685267"/>
                <a:gd name="connsiteX75" fmla="*/ 3179203 w 5822102"/>
                <a:gd name="connsiteY75" fmla="*/ 6677150 h 6685267"/>
                <a:gd name="connsiteX76" fmla="*/ 3002410 w 5822102"/>
                <a:gd name="connsiteY76" fmla="*/ 6661169 h 6685267"/>
                <a:gd name="connsiteX77" fmla="*/ 2650296 w 5822102"/>
                <a:gd name="connsiteY77" fmla="*/ 6604191 h 6685267"/>
                <a:gd name="connsiteX78" fmla="*/ 2306028 w 5822102"/>
                <a:gd name="connsiteY78" fmla="*/ 6505869 h 6685267"/>
                <a:gd name="connsiteX79" fmla="*/ 1978803 w 5822102"/>
                <a:gd name="connsiteY79" fmla="*/ 6363307 h 6685267"/>
                <a:gd name="connsiteX80" fmla="*/ 1678428 w 5822102"/>
                <a:gd name="connsiteY80" fmla="*/ 6177779 h 6685267"/>
                <a:gd name="connsiteX81" fmla="*/ 1175880 w 5822102"/>
                <a:gd name="connsiteY81" fmla="*/ 5710373 h 6685267"/>
                <a:gd name="connsiteX82" fmla="*/ 971502 w 5822102"/>
                <a:gd name="connsiteY82" fmla="*/ 5445399 h 6685267"/>
                <a:gd name="connsiteX83" fmla="*/ 790909 w 5822102"/>
                <a:gd name="connsiteY83" fmla="*/ 5169078 h 6685267"/>
                <a:gd name="connsiteX84" fmla="*/ 706680 w 5822102"/>
                <a:gd name="connsiteY84" fmla="*/ 5031959 h 6685267"/>
                <a:gd name="connsiteX85" fmla="*/ 619143 w 5822102"/>
                <a:gd name="connsiteY85" fmla="*/ 4897157 h 6685267"/>
                <a:gd name="connsiteX86" fmla="*/ 436465 w 5822102"/>
                <a:gd name="connsiteY86" fmla="*/ 4628710 h 6685267"/>
                <a:gd name="connsiteX87" fmla="*/ 347088 w 5822102"/>
                <a:gd name="connsiteY87" fmla="*/ 4492171 h 6685267"/>
                <a:gd name="connsiteX88" fmla="*/ 262001 w 5822102"/>
                <a:gd name="connsiteY88" fmla="*/ 4352619 h 6685267"/>
                <a:gd name="connsiteX89" fmla="*/ 118679 w 5822102"/>
                <a:gd name="connsiteY89" fmla="*/ 4059853 h 6685267"/>
                <a:gd name="connsiteX90" fmla="*/ 28322 w 5822102"/>
                <a:gd name="connsiteY90" fmla="*/ 3749136 h 6685267"/>
                <a:gd name="connsiteX91" fmla="*/ 0 w 5822102"/>
                <a:gd name="connsiteY91" fmla="*/ 3428922 h 6685267"/>
                <a:gd name="connsiteX92" fmla="*/ 253052 w 5822102"/>
                <a:gd name="connsiteY92" fmla="*/ 2174356 h 6685267"/>
                <a:gd name="connsiteX93" fmla="*/ 389141 w 5822102"/>
                <a:gd name="connsiteY93" fmla="*/ 1877652 h 6685267"/>
                <a:gd name="connsiteX94" fmla="*/ 552079 w 5822102"/>
                <a:gd name="connsiteY94" fmla="*/ 1591834 h 6685267"/>
                <a:gd name="connsiteX95" fmla="*/ 954950 w 5822102"/>
                <a:gd name="connsiteY95" fmla="*/ 1061773 h 6685267"/>
                <a:gd name="connsiteX96" fmla="*/ 1192922 w 5822102"/>
                <a:gd name="connsiteY96" fmla="*/ 822626 h 6685267"/>
                <a:gd name="connsiteX97" fmla="*/ 1255939 w 5822102"/>
                <a:gd name="connsiteY97" fmla="*/ 765880 h 6685267"/>
                <a:gd name="connsiteX98" fmla="*/ 1320183 w 5822102"/>
                <a:gd name="connsiteY98" fmla="*/ 710291 h 6685267"/>
                <a:gd name="connsiteX99" fmla="*/ 1452961 w 5822102"/>
                <a:gd name="connsiteY99" fmla="*/ 603514 h 6685267"/>
                <a:gd name="connsiteX100" fmla="*/ 2033360 w 5822102"/>
                <a:gd name="connsiteY100" fmla="*/ 235818 h 6685267"/>
                <a:gd name="connsiteX101" fmla="*/ 2512513 w 5822102"/>
                <a:gd name="connsiteY101" fmla="*/ 30012 h 6685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</a:cxnLst>
              <a:rect l="l" t="t" r="r" b="b"/>
              <a:pathLst>
                <a:path w="5822102" h="6685267">
                  <a:moveTo>
                    <a:pt x="2605444" y="0"/>
                  </a:moveTo>
                  <a:lnTo>
                    <a:pt x="4757391" y="0"/>
                  </a:lnTo>
                  <a:lnTo>
                    <a:pt x="4913680" y="56274"/>
                  </a:lnTo>
                  <a:cubicBezTo>
                    <a:pt x="5074659" y="119278"/>
                    <a:pt x="5229483" y="195083"/>
                    <a:pt x="5376238" y="282027"/>
                  </a:cubicBezTo>
                  <a:cubicBezTo>
                    <a:pt x="5474014" y="340105"/>
                    <a:pt x="5568080" y="403280"/>
                    <a:pt x="5658024" y="471014"/>
                  </a:cubicBezTo>
                  <a:lnTo>
                    <a:pt x="5822102" y="609109"/>
                  </a:lnTo>
                  <a:lnTo>
                    <a:pt x="5822102" y="760697"/>
                  </a:lnTo>
                  <a:lnTo>
                    <a:pt x="5707785" y="666601"/>
                  </a:lnTo>
                  <a:cubicBezTo>
                    <a:pt x="5665273" y="633682"/>
                    <a:pt x="5621749" y="602008"/>
                    <a:pt x="5577306" y="571666"/>
                  </a:cubicBezTo>
                  <a:cubicBezTo>
                    <a:pt x="5487929" y="511562"/>
                    <a:pt x="5395118" y="456089"/>
                    <a:pt x="5298630" y="407449"/>
                  </a:cubicBezTo>
                  <a:cubicBezTo>
                    <a:pt x="5106266" y="309010"/>
                    <a:pt x="4901153" y="235355"/>
                    <a:pt x="4690768" y="184979"/>
                  </a:cubicBezTo>
                  <a:cubicBezTo>
                    <a:pt x="4480382" y="134486"/>
                    <a:pt x="4264724" y="106807"/>
                    <a:pt x="4048577" y="99280"/>
                  </a:cubicBezTo>
                  <a:cubicBezTo>
                    <a:pt x="3832182" y="90709"/>
                    <a:pt x="3617997" y="102290"/>
                    <a:pt x="3405404" y="131937"/>
                  </a:cubicBezTo>
                  <a:cubicBezTo>
                    <a:pt x="3299353" y="147340"/>
                    <a:pt x="3193915" y="166449"/>
                    <a:pt x="3089702" y="190190"/>
                  </a:cubicBezTo>
                  <a:cubicBezTo>
                    <a:pt x="2985491" y="214278"/>
                    <a:pt x="2882137" y="241725"/>
                    <a:pt x="2780132" y="273457"/>
                  </a:cubicBezTo>
                  <a:cubicBezTo>
                    <a:pt x="2678126" y="305073"/>
                    <a:pt x="2577348" y="340510"/>
                    <a:pt x="2478040" y="379654"/>
                  </a:cubicBezTo>
                  <a:cubicBezTo>
                    <a:pt x="2378854" y="418914"/>
                    <a:pt x="2281017" y="461763"/>
                    <a:pt x="2184897" y="507972"/>
                  </a:cubicBezTo>
                  <a:cubicBezTo>
                    <a:pt x="1992657" y="600271"/>
                    <a:pt x="1806791" y="705542"/>
                    <a:pt x="1629141" y="823205"/>
                  </a:cubicBezTo>
                  <a:cubicBezTo>
                    <a:pt x="1584882" y="852736"/>
                    <a:pt x="1540745" y="882731"/>
                    <a:pt x="1497711" y="914000"/>
                  </a:cubicBezTo>
                  <a:cubicBezTo>
                    <a:pt x="1475888" y="929286"/>
                    <a:pt x="1454555" y="945153"/>
                    <a:pt x="1433099" y="960903"/>
                  </a:cubicBezTo>
                  <a:cubicBezTo>
                    <a:pt x="1411521" y="976537"/>
                    <a:pt x="1390311" y="992634"/>
                    <a:pt x="1369346" y="1008963"/>
                  </a:cubicBezTo>
                  <a:cubicBezTo>
                    <a:pt x="1285119" y="1074165"/>
                    <a:pt x="1202730" y="1141797"/>
                    <a:pt x="1123406" y="1212905"/>
                  </a:cubicBezTo>
                  <a:cubicBezTo>
                    <a:pt x="964391" y="1354656"/>
                    <a:pt x="816900" y="1509261"/>
                    <a:pt x="684367" y="1675564"/>
                  </a:cubicBezTo>
                  <a:cubicBezTo>
                    <a:pt x="618161" y="1758716"/>
                    <a:pt x="555512" y="1844763"/>
                    <a:pt x="497153" y="1933588"/>
                  </a:cubicBezTo>
                  <a:cubicBezTo>
                    <a:pt x="439775" y="2022877"/>
                    <a:pt x="385584" y="2114367"/>
                    <a:pt x="337770" y="2208983"/>
                  </a:cubicBezTo>
                  <a:cubicBezTo>
                    <a:pt x="325388" y="2232493"/>
                    <a:pt x="313862" y="2256349"/>
                    <a:pt x="302461" y="2280207"/>
                  </a:cubicBezTo>
                  <a:lnTo>
                    <a:pt x="285296" y="2316107"/>
                  </a:lnTo>
                  <a:lnTo>
                    <a:pt x="268991" y="2352355"/>
                  </a:lnTo>
                  <a:cubicBezTo>
                    <a:pt x="258324" y="2376560"/>
                    <a:pt x="247535" y="2400764"/>
                    <a:pt x="237849" y="2425432"/>
                  </a:cubicBezTo>
                  <a:cubicBezTo>
                    <a:pt x="228163" y="2450099"/>
                    <a:pt x="217498" y="2474419"/>
                    <a:pt x="208670" y="2499319"/>
                  </a:cubicBezTo>
                  <a:cubicBezTo>
                    <a:pt x="170909" y="2598219"/>
                    <a:pt x="138908" y="2699206"/>
                    <a:pt x="113775" y="2801929"/>
                  </a:cubicBezTo>
                  <a:cubicBezTo>
                    <a:pt x="62773" y="3006911"/>
                    <a:pt x="36659" y="3217917"/>
                    <a:pt x="36781" y="3428922"/>
                  </a:cubicBezTo>
                  <a:cubicBezTo>
                    <a:pt x="37394" y="3534078"/>
                    <a:pt x="47816" y="3639001"/>
                    <a:pt x="69148" y="3741955"/>
                  </a:cubicBezTo>
                  <a:cubicBezTo>
                    <a:pt x="91585" y="3844679"/>
                    <a:pt x="124074" y="3945202"/>
                    <a:pt x="167966" y="4041323"/>
                  </a:cubicBezTo>
                  <a:cubicBezTo>
                    <a:pt x="178387" y="4065528"/>
                    <a:pt x="190525" y="4089153"/>
                    <a:pt x="202049" y="4112894"/>
                  </a:cubicBezTo>
                  <a:cubicBezTo>
                    <a:pt x="214555" y="4136288"/>
                    <a:pt x="226447" y="4159912"/>
                    <a:pt x="239933" y="4182843"/>
                  </a:cubicBezTo>
                  <a:cubicBezTo>
                    <a:pt x="265680" y="4229167"/>
                    <a:pt x="294368" y="4274101"/>
                    <a:pt x="323916" y="4318456"/>
                  </a:cubicBezTo>
                  <a:cubicBezTo>
                    <a:pt x="353341" y="4362927"/>
                    <a:pt x="384849" y="4406240"/>
                    <a:pt x="416604" y="4449436"/>
                  </a:cubicBezTo>
                  <a:cubicBezTo>
                    <a:pt x="448847" y="4492286"/>
                    <a:pt x="482319" y="4534557"/>
                    <a:pt x="515911" y="4576711"/>
                  </a:cubicBezTo>
                  <a:cubicBezTo>
                    <a:pt x="583219" y="4661137"/>
                    <a:pt x="653594" y="4743825"/>
                    <a:pt x="722619" y="4828482"/>
                  </a:cubicBezTo>
                  <a:cubicBezTo>
                    <a:pt x="757315" y="4870637"/>
                    <a:pt x="791889" y="4913138"/>
                    <a:pt x="825972" y="4956104"/>
                  </a:cubicBezTo>
                  <a:cubicBezTo>
                    <a:pt x="859934" y="4998722"/>
                    <a:pt x="893649" y="5044004"/>
                    <a:pt x="926506" y="5085347"/>
                  </a:cubicBezTo>
                  <a:cubicBezTo>
                    <a:pt x="959119" y="5127734"/>
                    <a:pt x="993324" y="5168847"/>
                    <a:pt x="1027040" y="5210191"/>
                  </a:cubicBezTo>
                  <a:cubicBezTo>
                    <a:pt x="1061737" y="5250840"/>
                    <a:pt x="1096188" y="5291488"/>
                    <a:pt x="1132110" y="5330748"/>
                  </a:cubicBezTo>
                  <a:cubicBezTo>
                    <a:pt x="1203465" y="5409731"/>
                    <a:pt x="1277639" y="5485818"/>
                    <a:pt x="1354880" y="5558083"/>
                  </a:cubicBezTo>
                  <a:cubicBezTo>
                    <a:pt x="1509603" y="5702266"/>
                    <a:pt x="1676588" y="5830930"/>
                    <a:pt x="1855220" y="5937591"/>
                  </a:cubicBezTo>
                  <a:cubicBezTo>
                    <a:pt x="1944720" y="5990632"/>
                    <a:pt x="2036549" y="6039272"/>
                    <a:pt x="2131810" y="6080268"/>
                  </a:cubicBezTo>
                  <a:cubicBezTo>
                    <a:pt x="2226460" y="6122423"/>
                    <a:pt x="2324173" y="6157977"/>
                    <a:pt x="2423726" y="6188087"/>
                  </a:cubicBezTo>
                  <a:cubicBezTo>
                    <a:pt x="2523280" y="6218313"/>
                    <a:pt x="2624794" y="6242749"/>
                    <a:pt x="2727780" y="6262552"/>
                  </a:cubicBezTo>
                  <a:cubicBezTo>
                    <a:pt x="2830890" y="6282008"/>
                    <a:pt x="2935714" y="6295326"/>
                    <a:pt x="3041276" y="6304245"/>
                  </a:cubicBezTo>
                  <a:cubicBezTo>
                    <a:pt x="3146836" y="6313277"/>
                    <a:pt x="3253499" y="6317215"/>
                    <a:pt x="3360532" y="6317331"/>
                  </a:cubicBezTo>
                  <a:cubicBezTo>
                    <a:pt x="3387259" y="6317331"/>
                    <a:pt x="3414354" y="6317794"/>
                    <a:pt x="3439855" y="6316751"/>
                  </a:cubicBezTo>
                  <a:lnTo>
                    <a:pt x="3478721" y="6315826"/>
                  </a:lnTo>
                  <a:lnTo>
                    <a:pt x="3517463" y="6313971"/>
                  </a:lnTo>
                  <a:cubicBezTo>
                    <a:pt x="3569078" y="6311772"/>
                    <a:pt x="3620449" y="6306907"/>
                    <a:pt x="3671452" y="6301233"/>
                  </a:cubicBezTo>
                  <a:cubicBezTo>
                    <a:pt x="3875707" y="6277608"/>
                    <a:pt x="4074445" y="6225841"/>
                    <a:pt x="4265460" y="6149638"/>
                  </a:cubicBezTo>
                  <a:cubicBezTo>
                    <a:pt x="4361212" y="6111884"/>
                    <a:pt x="4454636" y="6067065"/>
                    <a:pt x="4546587" y="6018079"/>
                  </a:cubicBezTo>
                  <a:cubicBezTo>
                    <a:pt x="4638662" y="5969322"/>
                    <a:pt x="4729020" y="5915240"/>
                    <a:pt x="4818030" y="5858029"/>
                  </a:cubicBezTo>
                  <a:cubicBezTo>
                    <a:pt x="4907038" y="5800703"/>
                    <a:pt x="4994577" y="5739672"/>
                    <a:pt x="5081870" y="5676903"/>
                  </a:cubicBezTo>
                  <a:cubicBezTo>
                    <a:pt x="5125392" y="5645519"/>
                    <a:pt x="5168794" y="5613324"/>
                    <a:pt x="5212073" y="5581013"/>
                  </a:cubicBezTo>
                  <a:lnTo>
                    <a:pt x="5343625" y="5481533"/>
                  </a:lnTo>
                  <a:cubicBezTo>
                    <a:pt x="5432696" y="5414768"/>
                    <a:pt x="5521951" y="5349452"/>
                    <a:pt x="5610378" y="5284425"/>
                  </a:cubicBezTo>
                  <a:lnTo>
                    <a:pt x="5822102" y="5126414"/>
                  </a:lnTo>
                  <a:lnTo>
                    <a:pt x="5822102" y="5556641"/>
                  </a:lnTo>
                  <a:lnTo>
                    <a:pt x="5576325" y="5749979"/>
                  </a:lnTo>
                  <a:lnTo>
                    <a:pt x="5447715" y="5852818"/>
                  </a:lnTo>
                  <a:cubicBezTo>
                    <a:pt x="5403945" y="5887445"/>
                    <a:pt x="5359932" y="5922073"/>
                    <a:pt x="5315059" y="5956236"/>
                  </a:cubicBezTo>
                  <a:cubicBezTo>
                    <a:pt x="5225682" y="6024680"/>
                    <a:pt x="5133976" y="6091734"/>
                    <a:pt x="5038468" y="6155776"/>
                  </a:cubicBezTo>
                  <a:cubicBezTo>
                    <a:pt x="4943084" y="6219703"/>
                    <a:pt x="4845002" y="6281777"/>
                    <a:pt x="4741892" y="6338292"/>
                  </a:cubicBezTo>
                  <a:cubicBezTo>
                    <a:pt x="4638784" y="6394692"/>
                    <a:pt x="4532120" y="6447038"/>
                    <a:pt x="4420920" y="6492203"/>
                  </a:cubicBezTo>
                  <a:cubicBezTo>
                    <a:pt x="4199255" y="6583693"/>
                    <a:pt x="3959813" y="6644840"/>
                    <a:pt x="3717672" y="6670434"/>
                  </a:cubicBezTo>
                  <a:cubicBezTo>
                    <a:pt x="3657106" y="6676456"/>
                    <a:pt x="3596419" y="6681321"/>
                    <a:pt x="3535853" y="6683289"/>
                  </a:cubicBezTo>
                  <a:lnTo>
                    <a:pt x="3490367" y="6684910"/>
                  </a:lnTo>
                  <a:lnTo>
                    <a:pt x="3445005" y="6685142"/>
                  </a:lnTo>
                  <a:cubicBezTo>
                    <a:pt x="3414354" y="6685605"/>
                    <a:pt x="3385297" y="6684679"/>
                    <a:pt x="3355872" y="6684100"/>
                  </a:cubicBezTo>
                  <a:cubicBezTo>
                    <a:pt x="3297146" y="6683405"/>
                    <a:pt x="3238052" y="6680047"/>
                    <a:pt x="3179203" y="6677150"/>
                  </a:cubicBezTo>
                  <a:cubicBezTo>
                    <a:pt x="3120232" y="6672519"/>
                    <a:pt x="3061259" y="6668233"/>
                    <a:pt x="3002410" y="6661169"/>
                  </a:cubicBezTo>
                  <a:cubicBezTo>
                    <a:pt x="2884589" y="6647851"/>
                    <a:pt x="2766891" y="6629669"/>
                    <a:pt x="2650296" y="6604191"/>
                  </a:cubicBezTo>
                  <a:cubicBezTo>
                    <a:pt x="2533702" y="6578713"/>
                    <a:pt x="2418456" y="6545938"/>
                    <a:pt x="2306028" y="6505869"/>
                  </a:cubicBezTo>
                  <a:cubicBezTo>
                    <a:pt x="2193602" y="6465683"/>
                    <a:pt x="2084118" y="6417738"/>
                    <a:pt x="1978803" y="6363307"/>
                  </a:cubicBezTo>
                  <a:cubicBezTo>
                    <a:pt x="1873855" y="6308066"/>
                    <a:pt x="1773077" y="6246340"/>
                    <a:pt x="1678428" y="6177779"/>
                  </a:cubicBezTo>
                  <a:cubicBezTo>
                    <a:pt x="1488393" y="6041356"/>
                    <a:pt x="1321900" y="5881423"/>
                    <a:pt x="1175880" y="5710373"/>
                  </a:cubicBezTo>
                  <a:cubicBezTo>
                    <a:pt x="1103177" y="5624441"/>
                    <a:pt x="1035501" y="5535732"/>
                    <a:pt x="971502" y="5445399"/>
                  </a:cubicBezTo>
                  <a:cubicBezTo>
                    <a:pt x="907380" y="5355069"/>
                    <a:pt x="847550" y="5262768"/>
                    <a:pt x="790909" y="5169078"/>
                  </a:cubicBezTo>
                  <a:cubicBezTo>
                    <a:pt x="761974" y="5121712"/>
                    <a:pt x="735492" y="5077357"/>
                    <a:pt x="706680" y="5031959"/>
                  </a:cubicBezTo>
                  <a:cubicBezTo>
                    <a:pt x="678114" y="4986910"/>
                    <a:pt x="649058" y="4941860"/>
                    <a:pt x="619143" y="4897157"/>
                  </a:cubicBezTo>
                  <a:lnTo>
                    <a:pt x="436465" y="4628710"/>
                  </a:lnTo>
                  <a:cubicBezTo>
                    <a:pt x="406182" y="4583544"/>
                    <a:pt x="376267" y="4538147"/>
                    <a:pt x="347088" y="4492171"/>
                  </a:cubicBezTo>
                  <a:cubicBezTo>
                    <a:pt x="317908" y="4446194"/>
                    <a:pt x="288974" y="4400102"/>
                    <a:pt x="262001" y="4352619"/>
                  </a:cubicBezTo>
                  <a:cubicBezTo>
                    <a:pt x="207934" y="4258119"/>
                    <a:pt x="158280" y="4160840"/>
                    <a:pt x="118679" y="4059853"/>
                  </a:cubicBezTo>
                  <a:cubicBezTo>
                    <a:pt x="78343" y="3959214"/>
                    <a:pt x="48429" y="3854870"/>
                    <a:pt x="28322" y="3749136"/>
                  </a:cubicBezTo>
                  <a:cubicBezTo>
                    <a:pt x="9073" y="3643402"/>
                    <a:pt x="0" y="3536046"/>
                    <a:pt x="0" y="3428922"/>
                  </a:cubicBezTo>
                  <a:cubicBezTo>
                    <a:pt x="1594" y="3001816"/>
                    <a:pt x="89010" y="2575868"/>
                    <a:pt x="253052" y="2174356"/>
                  </a:cubicBezTo>
                  <a:cubicBezTo>
                    <a:pt x="294246" y="2074066"/>
                    <a:pt x="338873" y="1974700"/>
                    <a:pt x="389141" y="1877652"/>
                  </a:cubicBezTo>
                  <a:cubicBezTo>
                    <a:pt x="438672" y="1780256"/>
                    <a:pt x="493230" y="1684945"/>
                    <a:pt x="552079" y="1591834"/>
                  </a:cubicBezTo>
                  <a:cubicBezTo>
                    <a:pt x="669900" y="1405728"/>
                    <a:pt x="804394" y="1227729"/>
                    <a:pt x="954950" y="1061773"/>
                  </a:cubicBezTo>
                  <a:cubicBezTo>
                    <a:pt x="1030597" y="979085"/>
                    <a:pt x="1109552" y="898829"/>
                    <a:pt x="1192922" y="822626"/>
                  </a:cubicBezTo>
                  <a:cubicBezTo>
                    <a:pt x="1213642" y="803402"/>
                    <a:pt x="1234483" y="784409"/>
                    <a:pt x="1255939" y="765880"/>
                  </a:cubicBezTo>
                  <a:cubicBezTo>
                    <a:pt x="1277273" y="747234"/>
                    <a:pt x="1298237" y="728241"/>
                    <a:pt x="1320183" y="710291"/>
                  </a:cubicBezTo>
                  <a:cubicBezTo>
                    <a:pt x="1363585" y="673811"/>
                    <a:pt x="1408088" y="638489"/>
                    <a:pt x="1452961" y="603514"/>
                  </a:cubicBezTo>
                  <a:cubicBezTo>
                    <a:pt x="1633310" y="464543"/>
                    <a:pt x="1828125" y="341437"/>
                    <a:pt x="2033360" y="235818"/>
                  </a:cubicBezTo>
                  <a:cubicBezTo>
                    <a:pt x="2187242" y="156561"/>
                    <a:pt x="2347554" y="87597"/>
                    <a:pt x="2512513" y="3001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15102EBE-A80F-4CFF-B1DD-941EF9728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04998" y="98659"/>
              <a:ext cx="5774333" cy="6315453"/>
            </a:xfrm>
            <a:custGeom>
              <a:avLst/>
              <a:gdLst>
                <a:gd name="connsiteX0" fmla="*/ 3707237 w 5774333"/>
                <a:gd name="connsiteY0" fmla="*/ 1489 h 6315453"/>
                <a:gd name="connsiteX1" fmla="*/ 4037665 w 5774333"/>
                <a:gd name="connsiteY1" fmla="*/ 6121 h 6315453"/>
                <a:gd name="connsiteX2" fmla="*/ 4692239 w 5774333"/>
                <a:gd name="connsiteY2" fmla="*/ 102128 h 6315453"/>
                <a:gd name="connsiteX3" fmla="*/ 5315059 w 5774333"/>
                <a:gd name="connsiteY3" fmla="*/ 324945 h 6315453"/>
                <a:gd name="connsiteX4" fmla="*/ 5738325 w 5774333"/>
                <a:gd name="connsiteY4" fmla="*/ 578286 h 6315453"/>
                <a:gd name="connsiteX5" fmla="*/ 5774333 w 5774333"/>
                <a:gd name="connsiteY5" fmla="*/ 606551 h 6315453"/>
                <a:gd name="connsiteX6" fmla="*/ 5774333 w 5774333"/>
                <a:gd name="connsiteY6" fmla="*/ 975490 h 6315453"/>
                <a:gd name="connsiteX7" fmla="*/ 5676001 w 5774333"/>
                <a:gd name="connsiteY7" fmla="*/ 889749 h 6315453"/>
                <a:gd name="connsiteX8" fmla="*/ 5177132 w 5774333"/>
                <a:gd name="connsiteY8" fmla="*/ 581926 h 6315453"/>
                <a:gd name="connsiteX9" fmla="*/ 4615735 w 5774333"/>
                <a:gd name="connsiteY9" fmla="*/ 388640 h 6315453"/>
                <a:gd name="connsiteX10" fmla="*/ 4020010 w 5774333"/>
                <a:gd name="connsiteY10" fmla="*/ 308500 h 6315453"/>
                <a:gd name="connsiteX11" fmla="*/ 3416315 w 5774333"/>
                <a:gd name="connsiteY11" fmla="*/ 328882 h 6315453"/>
                <a:gd name="connsiteX12" fmla="*/ 2823779 w 5774333"/>
                <a:gd name="connsiteY12" fmla="*/ 446545 h 6315453"/>
                <a:gd name="connsiteX13" fmla="*/ 2256987 w 5774333"/>
                <a:gd name="connsiteY13" fmla="*/ 651296 h 6315453"/>
                <a:gd name="connsiteX14" fmla="*/ 1244169 w 5774333"/>
                <a:gd name="connsiteY14" fmla="*/ 1280374 h 6315453"/>
                <a:gd name="connsiteX15" fmla="*/ 830141 w 5774333"/>
                <a:gd name="connsiteY15" fmla="*/ 1700184 h 6315453"/>
                <a:gd name="connsiteX16" fmla="*/ 502792 w 5774333"/>
                <a:gd name="connsiteY16" fmla="*/ 2182300 h 6315453"/>
                <a:gd name="connsiteX17" fmla="*/ 280637 w 5774333"/>
                <a:gd name="connsiteY17" fmla="*/ 2715256 h 6315453"/>
                <a:gd name="connsiteX18" fmla="*/ 199843 w 5774333"/>
                <a:gd name="connsiteY18" fmla="*/ 3283418 h 6315453"/>
                <a:gd name="connsiteX19" fmla="*/ 233926 w 5774333"/>
                <a:gd name="connsiteY19" fmla="*/ 3561593 h 6315453"/>
                <a:gd name="connsiteX20" fmla="*/ 334582 w 5774333"/>
                <a:gd name="connsiteY20" fmla="*/ 3821816 h 6315453"/>
                <a:gd name="connsiteX21" fmla="*/ 404834 w 5774333"/>
                <a:gd name="connsiteY21" fmla="*/ 3944343 h 6315453"/>
                <a:gd name="connsiteX22" fmla="*/ 485506 w 5774333"/>
                <a:gd name="connsiteY22" fmla="*/ 4062932 h 6315453"/>
                <a:gd name="connsiteX23" fmla="*/ 671861 w 5774333"/>
                <a:gd name="connsiteY23" fmla="*/ 4292120 h 6315453"/>
                <a:gd name="connsiteX24" fmla="*/ 873542 w 5774333"/>
                <a:gd name="connsiteY24" fmla="*/ 4523044 h 6315453"/>
                <a:gd name="connsiteX25" fmla="*/ 973831 w 5774333"/>
                <a:gd name="connsiteY25" fmla="*/ 4643601 h 6315453"/>
                <a:gd name="connsiteX26" fmla="*/ 1022014 w 5774333"/>
                <a:gd name="connsiteY26" fmla="*/ 4702780 h 6315453"/>
                <a:gd name="connsiteX27" fmla="*/ 1069215 w 5774333"/>
                <a:gd name="connsiteY27" fmla="*/ 4759411 h 6315453"/>
                <a:gd name="connsiteX28" fmla="*/ 1474784 w 5774333"/>
                <a:gd name="connsiteY28" fmla="*/ 5177948 h 6315453"/>
                <a:gd name="connsiteX29" fmla="*/ 1690442 w 5774333"/>
                <a:gd name="connsiteY29" fmla="*/ 5366255 h 6315453"/>
                <a:gd name="connsiteX30" fmla="*/ 1916276 w 5774333"/>
                <a:gd name="connsiteY30" fmla="*/ 5539852 h 6315453"/>
                <a:gd name="connsiteX31" fmla="*/ 2420784 w 5774333"/>
                <a:gd name="connsiteY31" fmla="*/ 5814437 h 6315453"/>
                <a:gd name="connsiteX32" fmla="*/ 2703015 w 5774333"/>
                <a:gd name="connsiteY32" fmla="*/ 5892029 h 6315453"/>
                <a:gd name="connsiteX33" fmla="*/ 2775350 w 5774333"/>
                <a:gd name="connsiteY33" fmla="*/ 5905695 h 6315453"/>
                <a:gd name="connsiteX34" fmla="*/ 2848299 w 5774333"/>
                <a:gd name="connsiteY34" fmla="*/ 5917161 h 6315453"/>
                <a:gd name="connsiteX35" fmla="*/ 2995544 w 5774333"/>
                <a:gd name="connsiteY35" fmla="*/ 5933605 h 6315453"/>
                <a:gd name="connsiteX36" fmla="*/ 3069596 w 5774333"/>
                <a:gd name="connsiteY36" fmla="*/ 5938933 h 6315453"/>
                <a:gd name="connsiteX37" fmla="*/ 3143894 w 5774333"/>
                <a:gd name="connsiteY37" fmla="*/ 5942639 h 6315453"/>
                <a:gd name="connsiteX38" fmla="*/ 3218436 w 5774333"/>
                <a:gd name="connsiteY38" fmla="*/ 5944260 h 6315453"/>
                <a:gd name="connsiteX39" fmla="*/ 3293101 w 5774333"/>
                <a:gd name="connsiteY39" fmla="*/ 5943913 h 6315453"/>
                <a:gd name="connsiteX40" fmla="*/ 3330494 w 5774333"/>
                <a:gd name="connsiteY40" fmla="*/ 5943565 h 6315453"/>
                <a:gd name="connsiteX41" fmla="*/ 3366540 w 5774333"/>
                <a:gd name="connsiteY41" fmla="*/ 5942059 h 6315453"/>
                <a:gd name="connsiteX42" fmla="*/ 3402462 w 5774333"/>
                <a:gd name="connsiteY42" fmla="*/ 5940323 h 6315453"/>
                <a:gd name="connsiteX43" fmla="*/ 3438262 w 5774333"/>
                <a:gd name="connsiteY43" fmla="*/ 5937543 h 6315453"/>
                <a:gd name="connsiteX44" fmla="*/ 3580236 w 5774333"/>
                <a:gd name="connsiteY44" fmla="*/ 5920982 h 6315453"/>
                <a:gd name="connsiteX45" fmla="*/ 4121034 w 5774333"/>
                <a:gd name="connsiteY45" fmla="*/ 5753290 h 6315453"/>
                <a:gd name="connsiteX46" fmla="*/ 4620639 w 5774333"/>
                <a:gd name="connsiteY46" fmla="*/ 5459364 h 6315453"/>
                <a:gd name="connsiteX47" fmla="*/ 4741771 w 5774333"/>
                <a:gd name="connsiteY47" fmla="*/ 5372971 h 6315453"/>
                <a:gd name="connsiteX48" fmla="*/ 4862901 w 5774333"/>
                <a:gd name="connsiteY48" fmla="*/ 5283682 h 6315453"/>
                <a:gd name="connsiteX49" fmla="*/ 5108229 w 5774333"/>
                <a:gd name="connsiteY49" fmla="*/ 5098386 h 6315453"/>
                <a:gd name="connsiteX50" fmla="*/ 5612493 w 5774333"/>
                <a:gd name="connsiteY50" fmla="*/ 4739724 h 6315453"/>
                <a:gd name="connsiteX51" fmla="*/ 5774333 w 5774333"/>
                <a:gd name="connsiteY51" fmla="*/ 4623488 h 6315453"/>
                <a:gd name="connsiteX52" fmla="*/ 5774333 w 5774333"/>
                <a:gd name="connsiteY52" fmla="*/ 5232926 h 6315453"/>
                <a:gd name="connsiteX53" fmla="*/ 5676492 w 5774333"/>
                <a:gd name="connsiteY53" fmla="*/ 5306859 h 6315453"/>
                <a:gd name="connsiteX54" fmla="*/ 5426260 w 5774333"/>
                <a:gd name="connsiteY54" fmla="*/ 5486233 h 6315453"/>
                <a:gd name="connsiteX55" fmla="*/ 5300225 w 5774333"/>
                <a:gd name="connsiteY55" fmla="*/ 5576217 h 6315453"/>
                <a:gd name="connsiteX56" fmla="*/ 5170757 w 5774333"/>
                <a:gd name="connsiteY56" fmla="*/ 5666780 h 6315453"/>
                <a:gd name="connsiteX57" fmla="*/ 5038100 w 5774333"/>
                <a:gd name="connsiteY57" fmla="*/ 5756185 h 6315453"/>
                <a:gd name="connsiteX58" fmla="*/ 4901276 w 5774333"/>
                <a:gd name="connsiteY58" fmla="*/ 5843043 h 6315453"/>
                <a:gd name="connsiteX59" fmla="*/ 4614019 w 5774333"/>
                <a:gd name="connsiteY59" fmla="*/ 6006103 h 6315453"/>
                <a:gd name="connsiteX60" fmla="*/ 4305061 w 5774333"/>
                <a:gd name="connsiteY60" fmla="*/ 6144726 h 6315453"/>
                <a:gd name="connsiteX61" fmla="*/ 3632710 w 5774333"/>
                <a:gd name="connsiteY61" fmla="*/ 6304196 h 6315453"/>
                <a:gd name="connsiteX62" fmla="*/ 3459594 w 5774333"/>
                <a:gd name="connsiteY62" fmla="*/ 6314504 h 6315453"/>
                <a:gd name="connsiteX63" fmla="*/ 3416315 w 5774333"/>
                <a:gd name="connsiteY63" fmla="*/ 6315429 h 6315453"/>
                <a:gd name="connsiteX64" fmla="*/ 3373159 w 5774333"/>
                <a:gd name="connsiteY64" fmla="*/ 6315198 h 6315453"/>
                <a:gd name="connsiteX65" fmla="*/ 3330127 w 5774333"/>
                <a:gd name="connsiteY65" fmla="*/ 6314735 h 6315453"/>
                <a:gd name="connsiteX66" fmla="*/ 3288320 w 5774333"/>
                <a:gd name="connsiteY66" fmla="*/ 6313230 h 6315453"/>
                <a:gd name="connsiteX67" fmla="*/ 2954350 w 5774333"/>
                <a:gd name="connsiteY67" fmla="*/ 6288098 h 6315453"/>
                <a:gd name="connsiteX68" fmla="*/ 2622466 w 5774333"/>
                <a:gd name="connsiteY68" fmla="*/ 6232742 h 6315453"/>
                <a:gd name="connsiteX69" fmla="*/ 2296466 w 5774333"/>
                <a:gd name="connsiteY69" fmla="*/ 6146001 h 6315453"/>
                <a:gd name="connsiteX70" fmla="*/ 1672419 w 5774333"/>
                <a:gd name="connsiteY70" fmla="*/ 5885197 h 6315453"/>
                <a:gd name="connsiteX71" fmla="*/ 1146578 w 5774333"/>
                <a:gd name="connsiteY71" fmla="*/ 5479168 h 6315453"/>
                <a:gd name="connsiteX72" fmla="*/ 933372 w 5774333"/>
                <a:gd name="connsiteY72" fmla="*/ 5234810 h 6315453"/>
                <a:gd name="connsiteX73" fmla="*/ 747140 w 5774333"/>
                <a:gd name="connsiteY73" fmla="*/ 4976091 h 6315453"/>
                <a:gd name="connsiteX74" fmla="*/ 703616 w 5774333"/>
                <a:gd name="connsiteY74" fmla="*/ 4910196 h 6315453"/>
                <a:gd name="connsiteX75" fmla="*/ 662053 w 5774333"/>
                <a:gd name="connsiteY75" fmla="*/ 4846269 h 6315453"/>
                <a:gd name="connsiteX76" fmla="*/ 580033 w 5774333"/>
                <a:gd name="connsiteY76" fmla="*/ 4722352 h 6315453"/>
                <a:gd name="connsiteX77" fmla="*/ 410105 w 5774333"/>
                <a:gd name="connsiteY77" fmla="*/ 4469193 h 6315453"/>
                <a:gd name="connsiteX78" fmla="*/ 244224 w 5774333"/>
                <a:gd name="connsiteY78" fmla="*/ 4201556 h 6315453"/>
                <a:gd name="connsiteX79" fmla="*/ 169437 w 5774333"/>
                <a:gd name="connsiteY79" fmla="*/ 4059690 h 6315453"/>
                <a:gd name="connsiteX80" fmla="*/ 105929 w 5774333"/>
                <a:gd name="connsiteY80" fmla="*/ 3911221 h 6315453"/>
                <a:gd name="connsiteX81" fmla="*/ 57256 w 5774333"/>
                <a:gd name="connsiteY81" fmla="*/ 3757195 h 6315453"/>
                <a:gd name="connsiteX82" fmla="*/ 39111 w 5774333"/>
                <a:gd name="connsiteY82" fmla="*/ 3678677 h 6315453"/>
                <a:gd name="connsiteX83" fmla="*/ 31142 w 5774333"/>
                <a:gd name="connsiteY83" fmla="*/ 3639300 h 6315453"/>
                <a:gd name="connsiteX84" fmla="*/ 24521 w 5774333"/>
                <a:gd name="connsiteY84" fmla="*/ 3599809 h 6315453"/>
                <a:gd name="connsiteX85" fmla="*/ 0 w 5774333"/>
                <a:gd name="connsiteY85" fmla="*/ 3283418 h 6315453"/>
                <a:gd name="connsiteX86" fmla="*/ 68045 w 5774333"/>
                <a:gd name="connsiteY86" fmla="*/ 2666963 h 6315453"/>
                <a:gd name="connsiteX87" fmla="*/ 272546 w 5774333"/>
                <a:gd name="connsiteY87" fmla="*/ 2076334 h 6315453"/>
                <a:gd name="connsiteX88" fmla="*/ 1039300 w 5774333"/>
                <a:gd name="connsiteY88" fmla="*/ 1073307 h 6315453"/>
                <a:gd name="connsiteX89" fmla="*/ 1547733 w 5774333"/>
                <a:gd name="connsiteY89" fmla="*/ 680365 h 6315453"/>
                <a:gd name="connsiteX90" fmla="*/ 2115995 w 5774333"/>
                <a:gd name="connsiteY90" fmla="*/ 368373 h 6315453"/>
                <a:gd name="connsiteX91" fmla="*/ 3377451 w 5774333"/>
                <a:gd name="connsiteY91" fmla="*/ 24304 h 6315453"/>
                <a:gd name="connsiteX92" fmla="*/ 3707237 w 5774333"/>
                <a:gd name="connsiteY92" fmla="*/ 1489 h 63154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</a:cxnLst>
              <a:rect l="l" t="t" r="r" b="b"/>
              <a:pathLst>
                <a:path w="5774333" h="6315453">
                  <a:moveTo>
                    <a:pt x="3707237" y="1489"/>
                  </a:moveTo>
                  <a:cubicBezTo>
                    <a:pt x="3817502" y="-1522"/>
                    <a:pt x="3927875" y="41"/>
                    <a:pt x="4037665" y="6121"/>
                  </a:cubicBezTo>
                  <a:cubicBezTo>
                    <a:pt x="4257614" y="18745"/>
                    <a:pt x="4477439" y="49665"/>
                    <a:pt x="4692239" y="102128"/>
                  </a:cubicBezTo>
                  <a:cubicBezTo>
                    <a:pt x="4907039" y="154474"/>
                    <a:pt x="5116811" y="228592"/>
                    <a:pt x="5315059" y="324945"/>
                  </a:cubicBezTo>
                  <a:cubicBezTo>
                    <a:pt x="5463562" y="397211"/>
                    <a:pt x="5606133" y="481527"/>
                    <a:pt x="5738325" y="578286"/>
                  </a:cubicBezTo>
                  <a:lnTo>
                    <a:pt x="5774333" y="606551"/>
                  </a:lnTo>
                  <a:lnTo>
                    <a:pt x="5774333" y="975490"/>
                  </a:lnTo>
                  <a:lnTo>
                    <a:pt x="5676001" y="889749"/>
                  </a:lnTo>
                  <a:cubicBezTo>
                    <a:pt x="5522381" y="769886"/>
                    <a:pt x="5355519" y="665657"/>
                    <a:pt x="5177132" y="581926"/>
                  </a:cubicBezTo>
                  <a:cubicBezTo>
                    <a:pt x="4998867" y="497965"/>
                    <a:pt x="4810183" y="433574"/>
                    <a:pt x="4615735" y="388640"/>
                  </a:cubicBezTo>
                  <a:cubicBezTo>
                    <a:pt x="4421289" y="343591"/>
                    <a:pt x="4221446" y="317649"/>
                    <a:pt x="4020010" y="308500"/>
                  </a:cubicBezTo>
                  <a:cubicBezTo>
                    <a:pt x="3818207" y="298887"/>
                    <a:pt x="3616649" y="305257"/>
                    <a:pt x="3416315" y="328882"/>
                  </a:cubicBezTo>
                  <a:cubicBezTo>
                    <a:pt x="3216106" y="352623"/>
                    <a:pt x="3017736" y="392346"/>
                    <a:pt x="2823779" y="446545"/>
                  </a:cubicBezTo>
                  <a:cubicBezTo>
                    <a:pt x="2629699" y="500513"/>
                    <a:pt x="2440401" y="570345"/>
                    <a:pt x="2256987" y="651296"/>
                  </a:cubicBezTo>
                  <a:cubicBezTo>
                    <a:pt x="1889058" y="811461"/>
                    <a:pt x="1545527" y="1023856"/>
                    <a:pt x="1244169" y="1280374"/>
                  </a:cubicBezTo>
                  <a:cubicBezTo>
                    <a:pt x="1093982" y="1409039"/>
                    <a:pt x="954828" y="1549400"/>
                    <a:pt x="830141" y="1700184"/>
                  </a:cubicBezTo>
                  <a:cubicBezTo>
                    <a:pt x="705209" y="1850736"/>
                    <a:pt x="594989" y="2012176"/>
                    <a:pt x="502792" y="2182300"/>
                  </a:cubicBezTo>
                  <a:cubicBezTo>
                    <a:pt x="410595" y="2352308"/>
                    <a:pt x="333847" y="2530307"/>
                    <a:pt x="280637" y="2715256"/>
                  </a:cubicBezTo>
                  <a:cubicBezTo>
                    <a:pt x="227306" y="2899741"/>
                    <a:pt x="199719" y="3091521"/>
                    <a:pt x="199843" y="3283418"/>
                  </a:cubicBezTo>
                  <a:cubicBezTo>
                    <a:pt x="200946" y="3377687"/>
                    <a:pt x="210754" y="3471261"/>
                    <a:pt x="233926" y="3561593"/>
                  </a:cubicBezTo>
                  <a:cubicBezTo>
                    <a:pt x="256730" y="3652040"/>
                    <a:pt x="292162" y="3738550"/>
                    <a:pt x="334582" y="3821816"/>
                  </a:cubicBezTo>
                  <a:cubicBezTo>
                    <a:pt x="356038" y="3863392"/>
                    <a:pt x="379823" y="3904157"/>
                    <a:pt x="404834" y="3944343"/>
                  </a:cubicBezTo>
                  <a:cubicBezTo>
                    <a:pt x="430212" y="3984413"/>
                    <a:pt x="457308" y="4023905"/>
                    <a:pt x="485506" y="4062932"/>
                  </a:cubicBezTo>
                  <a:cubicBezTo>
                    <a:pt x="542639" y="4140757"/>
                    <a:pt x="606146" y="4216265"/>
                    <a:pt x="671861" y="4292120"/>
                  </a:cubicBezTo>
                  <a:cubicBezTo>
                    <a:pt x="737576" y="4368091"/>
                    <a:pt x="806234" y="4444062"/>
                    <a:pt x="873542" y="4523044"/>
                  </a:cubicBezTo>
                  <a:cubicBezTo>
                    <a:pt x="907258" y="4562419"/>
                    <a:pt x="940606" y="4602721"/>
                    <a:pt x="973831" y="4643601"/>
                  </a:cubicBezTo>
                  <a:lnTo>
                    <a:pt x="1022014" y="4702780"/>
                  </a:lnTo>
                  <a:cubicBezTo>
                    <a:pt x="1037829" y="4721658"/>
                    <a:pt x="1052910" y="4740998"/>
                    <a:pt x="1069215" y="4759411"/>
                  </a:cubicBezTo>
                  <a:cubicBezTo>
                    <a:pt x="1196477" y="4909269"/>
                    <a:pt x="1334527" y="5047199"/>
                    <a:pt x="1474784" y="5177948"/>
                  </a:cubicBezTo>
                  <a:cubicBezTo>
                    <a:pt x="1545281" y="5243033"/>
                    <a:pt x="1617003" y="5305917"/>
                    <a:pt x="1690442" y="5366255"/>
                  </a:cubicBezTo>
                  <a:cubicBezTo>
                    <a:pt x="1763881" y="5426591"/>
                    <a:pt x="1838668" y="5484959"/>
                    <a:pt x="1916276" y="5539852"/>
                  </a:cubicBezTo>
                  <a:cubicBezTo>
                    <a:pt x="2070877" y="5649872"/>
                    <a:pt x="2237617" y="5748194"/>
                    <a:pt x="2420784" y="5814437"/>
                  </a:cubicBezTo>
                  <a:cubicBezTo>
                    <a:pt x="2512124" y="5847559"/>
                    <a:pt x="2606773" y="5872921"/>
                    <a:pt x="2703015" y="5892029"/>
                  </a:cubicBezTo>
                  <a:cubicBezTo>
                    <a:pt x="2727168" y="5896546"/>
                    <a:pt x="2751075" y="5901758"/>
                    <a:pt x="2775350" y="5905695"/>
                  </a:cubicBezTo>
                  <a:lnTo>
                    <a:pt x="2848299" y="5917161"/>
                  </a:lnTo>
                  <a:cubicBezTo>
                    <a:pt x="2897218" y="5923298"/>
                    <a:pt x="2946136" y="5929784"/>
                    <a:pt x="2995544" y="5933605"/>
                  </a:cubicBezTo>
                  <a:cubicBezTo>
                    <a:pt x="3020188" y="5935806"/>
                    <a:pt x="3044831" y="5937891"/>
                    <a:pt x="3069596" y="5938933"/>
                  </a:cubicBezTo>
                  <a:cubicBezTo>
                    <a:pt x="3094362" y="5940090"/>
                    <a:pt x="3119005" y="5941943"/>
                    <a:pt x="3143894" y="5942639"/>
                  </a:cubicBezTo>
                  <a:lnTo>
                    <a:pt x="3218436" y="5944260"/>
                  </a:lnTo>
                  <a:cubicBezTo>
                    <a:pt x="3243201" y="5944838"/>
                    <a:pt x="3268212" y="5944029"/>
                    <a:pt x="3293101" y="5943913"/>
                  </a:cubicBezTo>
                  <a:lnTo>
                    <a:pt x="3330494" y="5943565"/>
                  </a:lnTo>
                  <a:cubicBezTo>
                    <a:pt x="3342632" y="5943218"/>
                    <a:pt x="3354524" y="5942523"/>
                    <a:pt x="3366540" y="5942059"/>
                  </a:cubicBezTo>
                  <a:cubicBezTo>
                    <a:pt x="3378554" y="5941480"/>
                    <a:pt x="3390570" y="5941134"/>
                    <a:pt x="3402462" y="5940323"/>
                  </a:cubicBezTo>
                  <a:lnTo>
                    <a:pt x="3438262" y="5937543"/>
                  </a:lnTo>
                  <a:cubicBezTo>
                    <a:pt x="3485954" y="5933953"/>
                    <a:pt x="3533279" y="5927931"/>
                    <a:pt x="3580236" y="5920982"/>
                  </a:cubicBezTo>
                  <a:cubicBezTo>
                    <a:pt x="3768185" y="5891567"/>
                    <a:pt x="3948901" y="5834010"/>
                    <a:pt x="4121034" y="5753290"/>
                  </a:cubicBezTo>
                  <a:cubicBezTo>
                    <a:pt x="4293782" y="5673497"/>
                    <a:pt x="4458191" y="5571353"/>
                    <a:pt x="4620639" y="5459364"/>
                  </a:cubicBezTo>
                  <a:cubicBezTo>
                    <a:pt x="4661221" y="5431455"/>
                    <a:pt x="4701557" y="5402271"/>
                    <a:pt x="4741771" y="5372971"/>
                  </a:cubicBezTo>
                  <a:cubicBezTo>
                    <a:pt x="4782230" y="5343672"/>
                    <a:pt x="4822566" y="5313908"/>
                    <a:pt x="4862901" y="5283682"/>
                  </a:cubicBezTo>
                  <a:lnTo>
                    <a:pt x="5108229" y="5098386"/>
                  </a:lnTo>
                  <a:cubicBezTo>
                    <a:pt x="5276563" y="4972270"/>
                    <a:pt x="5446489" y="4854838"/>
                    <a:pt x="5612493" y="4739724"/>
                  </a:cubicBezTo>
                  <a:lnTo>
                    <a:pt x="5774333" y="4623488"/>
                  </a:lnTo>
                  <a:lnTo>
                    <a:pt x="5774333" y="5232926"/>
                  </a:lnTo>
                  <a:lnTo>
                    <a:pt x="5676492" y="5306859"/>
                  </a:lnTo>
                  <a:cubicBezTo>
                    <a:pt x="5592693" y="5367905"/>
                    <a:pt x="5508955" y="5427286"/>
                    <a:pt x="5426260" y="5486233"/>
                  </a:cubicBezTo>
                  <a:lnTo>
                    <a:pt x="5300225" y="5576217"/>
                  </a:lnTo>
                  <a:cubicBezTo>
                    <a:pt x="5257559" y="5606443"/>
                    <a:pt x="5214525" y="5636901"/>
                    <a:pt x="5170757" y="5666780"/>
                  </a:cubicBezTo>
                  <a:cubicBezTo>
                    <a:pt x="5127110" y="5696775"/>
                    <a:pt x="5082973" y="5726654"/>
                    <a:pt x="5038100" y="5756185"/>
                  </a:cubicBezTo>
                  <a:cubicBezTo>
                    <a:pt x="4993106" y="5785486"/>
                    <a:pt x="4947743" y="5814553"/>
                    <a:pt x="4901276" y="5843043"/>
                  </a:cubicBezTo>
                  <a:cubicBezTo>
                    <a:pt x="4808835" y="5900136"/>
                    <a:pt x="4713449" y="5955494"/>
                    <a:pt x="4614019" y="6006103"/>
                  </a:cubicBezTo>
                  <a:cubicBezTo>
                    <a:pt x="4514711" y="6056943"/>
                    <a:pt x="4411971" y="6104192"/>
                    <a:pt x="4305061" y="6144726"/>
                  </a:cubicBezTo>
                  <a:cubicBezTo>
                    <a:pt x="4092223" y="6226952"/>
                    <a:pt x="3863569" y="6282424"/>
                    <a:pt x="3632710" y="6304196"/>
                  </a:cubicBezTo>
                  <a:cubicBezTo>
                    <a:pt x="3574964" y="6309408"/>
                    <a:pt x="3517218" y="6313345"/>
                    <a:pt x="3459594" y="6314504"/>
                  </a:cubicBezTo>
                  <a:lnTo>
                    <a:pt x="3416315" y="6315429"/>
                  </a:lnTo>
                  <a:cubicBezTo>
                    <a:pt x="3401971" y="6315546"/>
                    <a:pt x="3387505" y="6315198"/>
                    <a:pt x="3373159" y="6315198"/>
                  </a:cubicBezTo>
                  <a:lnTo>
                    <a:pt x="3330127" y="6314735"/>
                  </a:lnTo>
                  <a:lnTo>
                    <a:pt x="3288320" y="6313230"/>
                  </a:lnTo>
                  <a:cubicBezTo>
                    <a:pt x="3176996" y="6309870"/>
                    <a:pt x="3065428" y="6301533"/>
                    <a:pt x="2954350" y="6288098"/>
                  </a:cubicBezTo>
                  <a:cubicBezTo>
                    <a:pt x="2843150" y="6275360"/>
                    <a:pt x="2732194" y="6257061"/>
                    <a:pt x="2622466" y="6232742"/>
                  </a:cubicBezTo>
                  <a:cubicBezTo>
                    <a:pt x="2512859" y="6208190"/>
                    <a:pt x="2404110" y="6179122"/>
                    <a:pt x="2296466" y="6146001"/>
                  </a:cubicBezTo>
                  <a:cubicBezTo>
                    <a:pt x="2081544" y="6079179"/>
                    <a:pt x="1869073" y="5996027"/>
                    <a:pt x="1672419" y="5885197"/>
                  </a:cubicBezTo>
                  <a:cubicBezTo>
                    <a:pt x="1475643" y="5774599"/>
                    <a:pt x="1299954" y="5634353"/>
                    <a:pt x="1146578" y="5479168"/>
                  </a:cubicBezTo>
                  <a:cubicBezTo>
                    <a:pt x="1069461" y="5401692"/>
                    <a:pt x="999333" y="5319235"/>
                    <a:pt x="933372" y="5234810"/>
                  </a:cubicBezTo>
                  <a:cubicBezTo>
                    <a:pt x="867781" y="5150038"/>
                    <a:pt x="805375" y="5063991"/>
                    <a:pt x="747140" y="4976091"/>
                  </a:cubicBezTo>
                  <a:cubicBezTo>
                    <a:pt x="732182" y="4954319"/>
                    <a:pt x="718082" y="4932199"/>
                    <a:pt x="703616" y="4910196"/>
                  </a:cubicBezTo>
                  <a:lnTo>
                    <a:pt x="662053" y="4846269"/>
                  </a:lnTo>
                  <a:cubicBezTo>
                    <a:pt x="635449" y="4804925"/>
                    <a:pt x="607864" y="4763928"/>
                    <a:pt x="580033" y="4722352"/>
                  </a:cubicBezTo>
                  <a:lnTo>
                    <a:pt x="410105" y="4469193"/>
                  </a:lnTo>
                  <a:cubicBezTo>
                    <a:pt x="353095" y="4382915"/>
                    <a:pt x="296820" y="4294089"/>
                    <a:pt x="244224" y="4201556"/>
                  </a:cubicBezTo>
                  <a:cubicBezTo>
                    <a:pt x="217987" y="4155232"/>
                    <a:pt x="192609" y="4108098"/>
                    <a:pt x="169437" y="4059690"/>
                  </a:cubicBezTo>
                  <a:cubicBezTo>
                    <a:pt x="146388" y="4011165"/>
                    <a:pt x="124932" y="3961715"/>
                    <a:pt x="105929" y="3911221"/>
                  </a:cubicBezTo>
                  <a:cubicBezTo>
                    <a:pt x="87293" y="3860613"/>
                    <a:pt x="70742" y="3809309"/>
                    <a:pt x="57256" y="3757195"/>
                  </a:cubicBezTo>
                  <a:cubicBezTo>
                    <a:pt x="50881" y="3731138"/>
                    <a:pt x="44383" y="3704965"/>
                    <a:pt x="39111" y="3678677"/>
                  </a:cubicBezTo>
                  <a:lnTo>
                    <a:pt x="31142" y="3639300"/>
                  </a:lnTo>
                  <a:lnTo>
                    <a:pt x="24521" y="3599809"/>
                  </a:lnTo>
                  <a:cubicBezTo>
                    <a:pt x="7234" y="3494423"/>
                    <a:pt x="0" y="3388457"/>
                    <a:pt x="0" y="3283418"/>
                  </a:cubicBezTo>
                  <a:cubicBezTo>
                    <a:pt x="491" y="3076698"/>
                    <a:pt x="23418" y="2869978"/>
                    <a:pt x="68045" y="2666963"/>
                  </a:cubicBezTo>
                  <a:cubicBezTo>
                    <a:pt x="112550" y="2464064"/>
                    <a:pt x="180717" y="2265104"/>
                    <a:pt x="272546" y="2076334"/>
                  </a:cubicBezTo>
                  <a:cubicBezTo>
                    <a:pt x="457062" y="1698794"/>
                    <a:pt x="724457" y="1360978"/>
                    <a:pt x="1039300" y="1073307"/>
                  </a:cubicBezTo>
                  <a:cubicBezTo>
                    <a:pt x="1197090" y="929472"/>
                    <a:pt x="1367630" y="798259"/>
                    <a:pt x="1547733" y="680365"/>
                  </a:cubicBezTo>
                  <a:cubicBezTo>
                    <a:pt x="1728081" y="562587"/>
                    <a:pt x="1917870" y="457663"/>
                    <a:pt x="2115995" y="368373"/>
                  </a:cubicBezTo>
                  <a:cubicBezTo>
                    <a:pt x="2512737" y="191070"/>
                    <a:pt x="2939883" y="73870"/>
                    <a:pt x="3377451" y="24304"/>
                  </a:cubicBezTo>
                  <a:cubicBezTo>
                    <a:pt x="3486812" y="12086"/>
                    <a:pt x="3596971" y="4500"/>
                    <a:pt x="3707237" y="148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EC18CE1F-9DF1-47AF-9E66-6CE348AC23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10220" y="131729"/>
              <a:ext cx="5769111" cy="6229400"/>
            </a:xfrm>
            <a:custGeom>
              <a:avLst/>
              <a:gdLst>
                <a:gd name="connsiteX0" fmla="*/ 3882695 w 5769111"/>
                <a:gd name="connsiteY0" fmla="*/ 0 h 6229400"/>
                <a:gd name="connsiteX1" fmla="*/ 5691883 w 5769111"/>
                <a:gd name="connsiteY1" fmla="*/ 557381 h 6229400"/>
                <a:gd name="connsiteX2" fmla="*/ 5769111 w 5769111"/>
                <a:gd name="connsiteY2" fmla="*/ 620523 h 6229400"/>
                <a:gd name="connsiteX3" fmla="*/ 5769111 w 5769111"/>
                <a:gd name="connsiteY3" fmla="*/ 1464911 h 6229400"/>
                <a:gd name="connsiteX4" fmla="*/ 5660063 w 5769111"/>
                <a:gd name="connsiteY4" fmla="*/ 1328105 h 6229400"/>
                <a:gd name="connsiteX5" fmla="*/ 4910471 w 5769111"/>
                <a:gd name="connsiteY5" fmla="*/ 781599 h 6229400"/>
                <a:gd name="connsiteX6" fmla="*/ 3882695 w 5769111"/>
                <a:gd name="connsiteY6" fmla="*/ 579048 h 6229400"/>
                <a:gd name="connsiteX7" fmla="*/ 2683153 w 5769111"/>
                <a:gd name="connsiteY7" fmla="*/ 797003 h 6229400"/>
                <a:gd name="connsiteX8" fmla="*/ 1617493 w 5769111"/>
                <a:gd name="connsiteY8" fmla="*/ 1395738 h 6229400"/>
                <a:gd name="connsiteX9" fmla="*/ 880408 w 5769111"/>
                <a:gd name="connsiteY9" fmla="*/ 2259099 h 6229400"/>
                <a:gd name="connsiteX10" fmla="*/ 613135 w 5769111"/>
                <a:gd name="connsiteY10" fmla="*/ 3263863 h 6229400"/>
                <a:gd name="connsiteX11" fmla="*/ 1055484 w 5769111"/>
                <a:gd name="connsiteY11" fmla="*/ 4196825 h 6229400"/>
                <a:gd name="connsiteX12" fmla="*/ 1278376 w 5769111"/>
                <a:gd name="connsiteY12" fmla="*/ 4492950 h 6229400"/>
                <a:gd name="connsiteX13" fmla="*/ 3369851 w 5769111"/>
                <a:gd name="connsiteY13" fmla="*/ 5650468 h 6229400"/>
                <a:gd name="connsiteX14" fmla="*/ 4957551 w 5769111"/>
                <a:gd name="connsiteY14" fmla="*/ 4938355 h 6229400"/>
                <a:gd name="connsiteX15" fmla="*/ 5150773 w 5769111"/>
                <a:gd name="connsiteY15" fmla="*/ 4796950 h 6229400"/>
                <a:gd name="connsiteX16" fmla="*/ 5747247 w 5769111"/>
                <a:gd name="connsiteY16" fmla="*/ 4338176 h 6229400"/>
                <a:gd name="connsiteX17" fmla="*/ 5769111 w 5769111"/>
                <a:gd name="connsiteY17" fmla="*/ 4318497 h 6229400"/>
                <a:gd name="connsiteX18" fmla="*/ 5769111 w 5769111"/>
                <a:gd name="connsiteY18" fmla="*/ 5074612 h 6229400"/>
                <a:gd name="connsiteX19" fmla="*/ 5636252 w 5769111"/>
                <a:gd name="connsiteY19" fmla="*/ 5174208 h 6229400"/>
                <a:gd name="connsiteX20" fmla="*/ 5334922 w 5769111"/>
                <a:gd name="connsiteY20" fmla="*/ 5394528 h 6229400"/>
                <a:gd name="connsiteX21" fmla="*/ 3369727 w 5769111"/>
                <a:gd name="connsiteY21" fmla="*/ 6229400 h 6229400"/>
                <a:gd name="connsiteX22" fmla="*/ 771046 w 5769111"/>
                <a:gd name="connsiteY22" fmla="*/ 4817913 h 6229400"/>
                <a:gd name="connsiteX23" fmla="*/ 0 w 5769111"/>
                <a:gd name="connsiteY23" fmla="*/ 3263748 h 6229400"/>
                <a:gd name="connsiteX24" fmla="*/ 3882695 w 5769111"/>
                <a:gd name="connsiteY24" fmla="*/ 0 h 62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464911"/>
                  </a:lnTo>
                  <a:lnTo>
                    <a:pt x="5660063" y="1328105"/>
                  </a:lnTo>
                  <a:cubicBezTo>
                    <a:pt x="5449800" y="1091506"/>
                    <a:pt x="5197607" y="907600"/>
                    <a:pt x="4910471" y="781599"/>
                  </a:cubicBezTo>
                  <a:cubicBezTo>
                    <a:pt x="4604088" y="647260"/>
                    <a:pt x="4258349" y="579048"/>
                    <a:pt x="3882695" y="579048"/>
                  </a:cubicBezTo>
                  <a:cubicBezTo>
                    <a:pt x="3484238" y="579048"/>
                    <a:pt x="3080631" y="652240"/>
                    <a:pt x="2683153" y="797003"/>
                  </a:cubicBezTo>
                  <a:cubicBezTo>
                    <a:pt x="2296098" y="937595"/>
                    <a:pt x="1927678" y="1144662"/>
                    <a:pt x="1617493" y="1395738"/>
                  </a:cubicBezTo>
                  <a:cubicBezTo>
                    <a:pt x="1301915" y="1651098"/>
                    <a:pt x="1053890" y="1941665"/>
                    <a:pt x="880408" y="2259099"/>
                  </a:cubicBezTo>
                  <a:cubicBezTo>
                    <a:pt x="703125" y="2583597"/>
                    <a:pt x="613135" y="2921645"/>
                    <a:pt x="613135" y="3263863"/>
                  </a:cubicBezTo>
                  <a:cubicBezTo>
                    <a:pt x="613135" y="3608512"/>
                    <a:pt x="756702" y="3809789"/>
                    <a:pt x="1055484" y="4196825"/>
                  </a:cubicBezTo>
                  <a:cubicBezTo>
                    <a:pt x="1127574" y="4290167"/>
                    <a:pt x="1202116" y="4386753"/>
                    <a:pt x="1278376" y="4492950"/>
                  </a:cubicBezTo>
                  <a:cubicBezTo>
                    <a:pt x="1861105" y="5304313"/>
                    <a:pt x="2486623" y="5650468"/>
                    <a:pt x="3369851" y="5650468"/>
                  </a:cubicBezTo>
                  <a:cubicBezTo>
                    <a:pt x="3949515" y="5650468"/>
                    <a:pt x="4374822" y="5368471"/>
                    <a:pt x="4957551" y="4938355"/>
                  </a:cubicBezTo>
                  <a:cubicBezTo>
                    <a:pt x="5022653" y="4890293"/>
                    <a:pt x="5087755" y="4842811"/>
                    <a:pt x="5150773" y="4796950"/>
                  </a:cubicBezTo>
                  <a:cubicBezTo>
                    <a:pt x="5364254" y="4641404"/>
                    <a:pt x="5570313" y="4491241"/>
                    <a:pt x="5747247" y="4338176"/>
                  </a:cubicBezTo>
                  <a:lnTo>
                    <a:pt x="5769111" y="4318497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5BD26A8C-8D1D-41E6-A71E-FE9AC75F3F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10220" y="131729"/>
              <a:ext cx="5769111" cy="6229400"/>
            </a:xfrm>
            <a:custGeom>
              <a:avLst/>
              <a:gdLst>
                <a:gd name="connsiteX0" fmla="*/ 3882695 w 5769111"/>
                <a:gd name="connsiteY0" fmla="*/ 0 h 6229400"/>
                <a:gd name="connsiteX1" fmla="*/ 5691883 w 5769111"/>
                <a:gd name="connsiteY1" fmla="*/ 557381 h 6229400"/>
                <a:gd name="connsiteX2" fmla="*/ 5769111 w 5769111"/>
                <a:gd name="connsiteY2" fmla="*/ 620523 h 6229400"/>
                <a:gd name="connsiteX3" fmla="*/ 5769111 w 5769111"/>
                <a:gd name="connsiteY3" fmla="*/ 1675390 h 6229400"/>
                <a:gd name="connsiteX4" fmla="*/ 5711488 w 5769111"/>
                <a:gd name="connsiteY4" fmla="*/ 1585205 h 6229400"/>
                <a:gd name="connsiteX5" fmla="*/ 5566027 w 5769111"/>
                <a:gd name="connsiteY5" fmla="*/ 1402571 h 6229400"/>
                <a:gd name="connsiteX6" fmla="*/ 4858734 w 5769111"/>
                <a:gd name="connsiteY6" fmla="*/ 886639 h 6229400"/>
                <a:gd name="connsiteX7" fmla="*/ 3882695 w 5769111"/>
                <a:gd name="connsiteY7" fmla="*/ 694858 h 6229400"/>
                <a:gd name="connsiteX8" fmla="*/ 2727046 w 5769111"/>
                <a:gd name="connsiteY8" fmla="*/ 905053 h 6229400"/>
                <a:gd name="connsiteX9" fmla="*/ 1697186 w 5769111"/>
                <a:gd name="connsiteY9" fmla="*/ 1483638 h 6229400"/>
                <a:gd name="connsiteX10" fmla="*/ 989279 w 5769111"/>
                <a:gd name="connsiteY10" fmla="*/ 2312139 h 6229400"/>
                <a:gd name="connsiteX11" fmla="*/ 735615 w 5769111"/>
                <a:gd name="connsiteY11" fmla="*/ 3263863 h 6229400"/>
                <a:gd name="connsiteX12" fmla="*/ 1154424 w 5769111"/>
                <a:gd name="connsiteY12" fmla="*/ 4128614 h 6229400"/>
                <a:gd name="connsiteX13" fmla="*/ 1379768 w 5769111"/>
                <a:gd name="connsiteY13" fmla="*/ 4427981 h 6229400"/>
                <a:gd name="connsiteX14" fmla="*/ 2239456 w 5769111"/>
                <a:gd name="connsiteY14" fmla="*/ 5256947 h 6229400"/>
                <a:gd name="connsiteX15" fmla="*/ 3369727 w 5769111"/>
                <a:gd name="connsiteY15" fmla="*/ 5534658 h 6229400"/>
                <a:gd name="connsiteX16" fmla="*/ 4096760 w 5769111"/>
                <a:gd name="connsiteY16" fmla="*/ 5357817 h 6229400"/>
                <a:gd name="connsiteX17" fmla="*/ 4881905 w 5769111"/>
                <a:gd name="connsiteY17" fmla="*/ 4847212 h 6229400"/>
                <a:gd name="connsiteX18" fmla="*/ 5075739 w 5769111"/>
                <a:gd name="connsiteY18" fmla="*/ 4705346 h 6229400"/>
                <a:gd name="connsiteX19" fmla="*/ 5759930 w 5769111"/>
                <a:gd name="connsiteY19" fmla="*/ 4166809 h 6229400"/>
                <a:gd name="connsiteX20" fmla="*/ 5769111 w 5769111"/>
                <a:gd name="connsiteY20" fmla="*/ 4157764 h 6229400"/>
                <a:gd name="connsiteX21" fmla="*/ 5769111 w 5769111"/>
                <a:gd name="connsiteY21" fmla="*/ 5074612 h 6229400"/>
                <a:gd name="connsiteX22" fmla="*/ 5636252 w 5769111"/>
                <a:gd name="connsiteY22" fmla="*/ 5174208 h 6229400"/>
                <a:gd name="connsiteX23" fmla="*/ 5334922 w 5769111"/>
                <a:gd name="connsiteY23" fmla="*/ 5394528 h 6229400"/>
                <a:gd name="connsiteX24" fmla="*/ 3369727 w 5769111"/>
                <a:gd name="connsiteY24" fmla="*/ 6229400 h 6229400"/>
                <a:gd name="connsiteX25" fmla="*/ 771046 w 5769111"/>
                <a:gd name="connsiteY25" fmla="*/ 4817913 h 6229400"/>
                <a:gd name="connsiteX26" fmla="*/ 0 w 5769111"/>
                <a:gd name="connsiteY26" fmla="*/ 3263748 h 6229400"/>
                <a:gd name="connsiteX27" fmla="*/ 3882695 w 5769111"/>
                <a:gd name="connsiteY27" fmla="*/ 0 h 62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675390"/>
                  </a:lnTo>
                  <a:lnTo>
                    <a:pt x="5711488" y="1585205"/>
                  </a:lnTo>
                  <a:cubicBezTo>
                    <a:pt x="5665942" y="1521390"/>
                    <a:pt x="5617428" y="1460432"/>
                    <a:pt x="5566027" y="1402571"/>
                  </a:cubicBezTo>
                  <a:cubicBezTo>
                    <a:pt x="5367411" y="1179058"/>
                    <a:pt x="5129563" y="1005460"/>
                    <a:pt x="4858734" y="886639"/>
                  </a:cubicBezTo>
                  <a:cubicBezTo>
                    <a:pt x="4568779" y="759363"/>
                    <a:pt x="4240327" y="694858"/>
                    <a:pt x="3882695" y="694858"/>
                  </a:cubicBezTo>
                  <a:cubicBezTo>
                    <a:pt x="3504835" y="694858"/>
                    <a:pt x="3105151" y="767471"/>
                    <a:pt x="2727046" y="905053"/>
                  </a:cubicBezTo>
                  <a:cubicBezTo>
                    <a:pt x="2352985" y="1041013"/>
                    <a:pt x="1996826" y="1241132"/>
                    <a:pt x="1697186" y="1483638"/>
                  </a:cubicBezTo>
                  <a:cubicBezTo>
                    <a:pt x="1397913" y="1725796"/>
                    <a:pt x="1153199" y="2012308"/>
                    <a:pt x="989279" y="2312139"/>
                  </a:cubicBezTo>
                  <a:cubicBezTo>
                    <a:pt x="820946" y="2620077"/>
                    <a:pt x="735615" y="2940290"/>
                    <a:pt x="735615" y="3263863"/>
                  </a:cubicBezTo>
                  <a:cubicBezTo>
                    <a:pt x="735615" y="3573074"/>
                    <a:pt x="863980" y="3752464"/>
                    <a:pt x="1154424" y="4128614"/>
                  </a:cubicBezTo>
                  <a:cubicBezTo>
                    <a:pt x="1227127" y="4222767"/>
                    <a:pt x="1302282" y="4320162"/>
                    <a:pt x="1379768" y="4427981"/>
                  </a:cubicBezTo>
                  <a:cubicBezTo>
                    <a:pt x="1653784" y="4809458"/>
                    <a:pt x="1934912" y="5080685"/>
                    <a:pt x="2239456" y="5256947"/>
                  </a:cubicBezTo>
                  <a:cubicBezTo>
                    <a:pt x="2562268" y="5443863"/>
                    <a:pt x="2932037" y="5534658"/>
                    <a:pt x="3369727" y="5534658"/>
                  </a:cubicBezTo>
                  <a:cubicBezTo>
                    <a:pt x="3618120" y="5534658"/>
                    <a:pt x="3849103" y="5478491"/>
                    <a:pt x="4096760" y="5357817"/>
                  </a:cubicBezTo>
                  <a:cubicBezTo>
                    <a:pt x="4351037" y="5233901"/>
                    <a:pt x="4602740" y="5053238"/>
                    <a:pt x="4881905" y="4847212"/>
                  </a:cubicBezTo>
                  <a:cubicBezTo>
                    <a:pt x="4947375" y="4798920"/>
                    <a:pt x="5012599" y="4751322"/>
                    <a:pt x="5075739" y="4705346"/>
                  </a:cubicBezTo>
                  <a:cubicBezTo>
                    <a:pt x="5327320" y="4521990"/>
                    <a:pt x="5568418" y="4346256"/>
                    <a:pt x="5759930" y="4166809"/>
                  </a:cubicBezTo>
                  <a:lnTo>
                    <a:pt x="5769111" y="4157764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8194" name="Picture 2" descr="Black Baby Crying Clip Art">
            <a:extLst>
              <a:ext uri="{FF2B5EF4-FFF2-40B4-BE49-F238E27FC236}">
                <a16:creationId xmlns:a16="http://schemas.microsoft.com/office/drawing/2014/main" id="{61A49E1B-9467-4F74-A321-60BCAE5AAA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21726" y="1629089"/>
            <a:ext cx="3620021" cy="3620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5230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88BF8-CED5-421D-9CDD-ED6997809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9158" y="803325"/>
            <a:ext cx="5259707" cy="1325563"/>
          </a:xfrm>
        </p:spPr>
        <p:txBody>
          <a:bodyPr>
            <a:normAutofit/>
          </a:bodyPr>
          <a:lstStyle/>
          <a:p>
            <a:pPr algn="ctr"/>
            <a:r>
              <a:rPr lang="en-US" sz="3100" dirty="0">
                <a:latin typeface="Castellar" panose="020A0402060406010301" pitchFamily="18" charset="0"/>
              </a:rPr>
              <a:t>What is a Complete Sentence?</a:t>
            </a:r>
          </a:p>
        </p:txBody>
      </p:sp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357DD0D3-F869-46D0-944C-6EC60E19E3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36816" cy="5254922"/>
          </a:xfrm>
          <a:custGeom>
            <a:avLst/>
            <a:gdLst>
              <a:gd name="connsiteX0" fmla="*/ 0 w 6136816"/>
              <a:gd name="connsiteY0" fmla="*/ 0 h 5254922"/>
              <a:gd name="connsiteX1" fmla="*/ 6136816 w 6136816"/>
              <a:gd name="connsiteY1" fmla="*/ 0 h 5254922"/>
              <a:gd name="connsiteX2" fmla="*/ 6134892 w 6136816"/>
              <a:gd name="connsiteY2" fmla="*/ 111520 h 5254922"/>
              <a:gd name="connsiteX3" fmla="*/ 6066513 w 6136816"/>
              <a:gd name="connsiteY3" fmla="*/ 752995 h 5254922"/>
              <a:gd name="connsiteX4" fmla="*/ 140712 w 6136816"/>
              <a:gd name="connsiteY4" fmla="*/ 5219363 h 5254922"/>
              <a:gd name="connsiteX5" fmla="*/ 0 w 6136816"/>
              <a:gd name="connsiteY5" fmla="*/ 5199534 h 5254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136816" h="5254922">
                <a:moveTo>
                  <a:pt x="0" y="0"/>
                </a:moveTo>
                <a:lnTo>
                  <a:pt x="6136816" y="0"/>
                </a:lnTo>
                <a:lnTo>
                  <a:pt x="6134892" y="111520"/>
                </a:lnTo>
                <a:cubicBezTo>
                  <a:pt x="6124961" y="323936"/>
                  <a:pt x="6102367" y="538040"/>
                  <a:pt x="6066513" y="752995"/>
                </a:cubicBezTo>
                <a:cubicBezTo>
                  <a:pt x="5592281" y="3596146"/>
                  <a:pt x="2972232" y="5545369"/>
                  <a:pt x="140712" y="5219363"/>
                </a:cubicBezTo>
                <a:lnTo>
                  <a:pt x="0" y="5199534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0244" name="Picture 4" descr="Image result for flowers">
            <a:extLst>
              <a:ext uri="{FF2B5EF4-FFF2-40B4-BE49-F238E27FC236}">
                <a16:creationId xmlns:a16="http://schemas.microsoft.com/office/drawing/2014/main" id="{DB97FB72-0950-4A8E-8ADC-DD2D66FF2C1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50" r="14007"/>
          <a:stretch/>
        </p:blipFill>
        <p:spPr bwMode="auto">
          <a:xfrm>
            <a:off x="1" y="2"/>
            <a:ext cx="5863721" cy="4984915"/>
          </a:xfrm>
          <a:custGeom>
            <a:avLst/>
            <a:gdLst/>
            <a:ahLst/>
            <a:cxnLst/>
            <a:rect l="l" t="t" r="r" b="b"/>
            <a:pathLst>
              <a:path w="5863721" h="4984915">
                <a:moveTo>
                  <a:pt x="0" y="0"/>
                </a:moveTo>
                <a:lnTo>
                  <a:pt x="5863721" y="0"/>
                </a:lnTo>
                <a:lnTo>
                  <a:pt x="5844576" y="326138"/>
                </a:lnTo>
                <a:cubicBezTo>
                  <a:pt x="5833049" y="448313"/>
                  <a:pt x="5817094" y="570952"/>
                  <a:pt x="5796589" y="693884"/>
                </a:cubicBezTo>
                <a:cubicBezTo>
                  <a:pt x="5344573" y="3403845"/>
                  <a:pt x="2847261" y="5261756"/>
                  <a:pt x="148386" y="4951022"/>
                </a:cubicBezTo>
                <a:lnTo>
                  <a:pt x="0" y="493011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B3054-B019-4772-B06E-B4437A629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9158" y="2279018"/>
            <a:ext cx="5259714" cy="337592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1800" dirty="0"/>
              <a:t> A complete sentence must have both a subject and a verb.  The subject is either a noun or a pronoun and is what the sentence is about. Nouns are either persons, places or things  such as </a:t>
            </a:r>
            <a:r>
              <a:rPr lang="en-US" sz="1800" i="1" dirty="0"/>
              <a:t>Analisa, New York, mice,</a:t>
            </a:r>
            <a:r>
              <a:rPr lang="en-US" sz="1800" dirty="0"/>
              <a:t> or </a:t>
            </a:r>
            <a:r>
              <a:rPr lang="en-US" sz="1800" i="1" dirty="0"/>
              <a:t>he, she, it</a:t>
            </a:r>
            <a:r>
              <a:rPr lang="en-US" sz="1800" dirty="0"/>
              <a:t>. The verb shows action or a “state of being”. An action word is a word like “write” or “run”. “State of being” verbs are conjugations  of the verb “To Be”.  Examples follow: I </a:t>
            </a:r>
            <a:r>
              <a:rPr lang="en-US" sz="1800" i="1" dirty="0"/>
              <a:t>am</a:t>
            </a:r>
            <a:r>
              <a:rPr lang="en-US" sz="1800" dirty="0"/>
              <a:t>, you </a:t>
            </a:r>
            <a:r>
              <a:rPr lang="en-US" sz="1800" i="1" dirty="0"/>
              <a:t>are</a:t>
            </a:r>
            <a:r>
              <a:rPr lang="en-US" sz="1800" dirty="0"/>
              <a:t>, he/she/it </a:t>
            </a:r>
            <a:r>
              <a:rPr lang="en-US" sz="1800" i="1" dirty="0"/>
              <a:t>is</a:t>
            </a:r>
            <a:r>
              <a:rPr lang="en-US" sz="1800" dirty="0"/>
              <a:t>, we </a:t>
            </a:r>
            <a:r>
              <a:rPr lang="en-US" sz="1800" i="1" dirty="0"/>
              <a:t>are</a:t>
            </a:r>
            <a:r>
              <a:rPr lang="en-US" sz="1800" dirty="0"/>
              <a:t>, you </a:t>
            </a:r>
            <a:r>
              <a:rPr lang="en-US" sz="1800" i="1" dirty="0"/>
              <a:t>are</a:t>
            </a:r>
            <a:r>
              <a:rPr lang="en-US" sz="1800" dirty="0"/>
              <a:t>, they </a:t>
            </a:r>
            <a:r>
              <a:rPr lang="en-US" sz="1800" i="1" dirty="0"/>
              <a:t>are</a:t>
            </a:r>
            <a:r>
              <a:rPr lang="en-US" sz="1800" dirty="0"/>
              <a:t>. These verbs can also be in all the Verb Tenses—past, present or future. (I </a:t>
            </a:r>
            <a:r>
              <a:rPr lang="en-US" sz="1800" i="1" dirty="0"/>
              <a:t>was</a:t>
            </a:r>
            <a:r>
              <a:rPr lang="en-US" sz="1800" dirty="0"/>
              <a:t>, I </a:t>
            </a:r>
            <a:r>
              <a:rPr lang="en-US" sz="1800" i="1" dirty="0"/>
              <a:t>am</a:t>
            </a:r>
            <a:r>
              <a:rPr lang="en-US" sz="1800" dirty="0"/>
              <a:t>, or I </a:t>
            </a:r>
            <a:r>
              <a:rPr lang="en-US" sz="1800" i="1" dirty="0"/>
              <a:t>will be</a:t>
            </a:r>
            <a:r>
              <a:rPr lang="en-US" sz="18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8918289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70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321732"/>
            <a:ext cx="7058307" cy="1964266"/>
          </a:xfrm>
          <a:prstGeom prst="rect">
            <a:avLst/>
          </a:prstGeom>
          <a:solidFill>
            <a:srgbClr val="404F60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9CDBAA-FEDE-46E8-895A-317C0DBD5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91260"/>
            <a:ext cx="6594189" cy="1625210"/>
          </a:xfrm>
        </p:spPr>
        <p:txBody>
          <a:bodyPr>
            <a:normAutofit/>
          </a:bodyPr>
          <a:lstStyle/>
          <a:p>
            <a:r>
              <a:rPr lang="en-US" sz="3700" b="1" dirty="0">
                <a:solidFill>
                  <a:srgbClr val="FFFFFF"/>
                </a:solidFill>
              </a:rPr>
              <a:t>What is the Difference Between a Fragment and a Run-On-Sentence?</a:t>
            </a:r>
          </a:p>
        </p:txBody>
      </p:sp>
      <p:pic>
        <p:nvPicPr>
          <p:cNvPr id="2050" name="Picture 2" descr="Image result for seawater">
            <a:extLst>
              <a:ext uri="{FF2B5EF4-FFF2-40B4-BE49-F238E27FC236}">
                <a16:creationId xmlns:a16="http://schemas.microsoft.com/office/drawing/2014/main" id="{78D7AF35-3587-4A61-9FA9-C9C2722773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29" r="-2" b="-2"/>
          <a:stretch/>
        </p:blipFill>
        <p:spPr bwMode="auto">
          <a:xfrm>
            <a:off x="327547" y="2454903"/>
            <a:ext cx="7058306" cy="4080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6975" y="321732"/>
            <a:ext cx="431329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7CC70-AD5C-456D-81FE-E3B8041331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9319" y="917725"/>
            <a:ext cx="3424739" cy="485236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20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US" sz="2000" u="sng" dirty="0">
                <a:solidFill>
                  <a:srgbClr val="FFFFFF"/>
                </a:solidFill>
              </a:rPr>
              <a:t>Run-on sentences </a:t>
            </a:r>
            <a:r>
              <a:rPr lang="en-US" sz="2000" dirty="0">
                <a:solidFill>
                  <a:srgbClr val="FFFFFF"/>
                </a:solidFill>
              </a:rPr>
              <a:t>are the opposite of sentence </a:t>
            </a:r>
            <a:r>
              <a:rPr lang="en-US" sz="2000" u="sng" dirty="0">
                <a:solidFill>
                  <a:srgbClr val="FFFFFF"/>
                </a:solidFill>
              </a:rPr>
              <a:t>fragments</a:t>
            </a:r>
            <a:r>
              <a:rPr lang="en-US" sz="2000" dirty="0">
                <a:solidFill>
                  <a:srgbClr val="FFFFFF"/>
                </a:solidFill>
              </a:rPr>
              <a:t>.  While fragments are incomplete sentences, run-ons jam together two or more sentences, failing to separate them with appropriate punctuation.  And while fragments are sometimes acceptable—especially in informal writing, run-on sentences are never acceptable.</a:t>
            </a:r>
          </a:p>
        </p:txBody>
      </p:sp>
    </p:spTree>
    <p:extLst>
      <p:ext uri="{BB962C8B-B14F-4D97-AF65-F5344CB8AC3E}">
        <p14:creationId xmlns:p14="http://schemas.microsoft.com/office/powerpoint/2010/main" val="3123451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E40C5-1D7B-4B08-A835-79303FBDB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Fragment and Run-on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BC283-168A-4723-966E-8D7CBE8BF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3516"/>
            <a:ext cx="10515600" cy="4893447"/>
          </a:xfrm>
        </p:spPr>
        <p:txBody>
          <a:bodyPr/>
          <a:lstStyle/>
          <a:p>
            <a:pPr marL="0" indent="0">
              <a:buNone/>
            </a:pPr>
            <a:r>
              <a:rPr lang="en-US" sz="2400" u="sng" dirty="0"/>
              <a:t>Fragment examples:</a:t>
            </a:r>
          </a:p>
          <a:p>
            <a:pPr marL="0" indent="0">
              <a:buNone/>
            </a:pPr>
            <a:r>
              <a:rPr lang="en-US" sz="2400" i="1" dirty="0">
                <a:solidFill>
                  <a:srgbClr val="FF0000"/>
                </a:solidFill>
              </a:rPr>
              <a:t>If you can spot fragments</a:t>
            </a:r>
            <a:r>
              <a:rPr lang="en-US" sz="2400" dirty="0">
                <a:solidFill>
                  <a:srgbClr val="FF0000"/>
                </a:solidFill>
              </a:rPr>
              <a:t>.    </a:t>
            </a:r>
            <a:r>
              <a:rPr lang="en-US" sz="2400" dirty="0"/>
              <a:t>(Fixed—If you can spot fragments, you are ahead of the game).</a:t>
            </a:r>
          </a:p>
          <a:p>
            <a:pPr marL="0" indent="0">
              <a:buNone/>
            </a:pPr>
            <a:r>
              <a:rPr lang="en-US" sz="2400" i="1" dirty="0">
                <a:solidFill>
                  <a:srgbClr val="FF0000"/>
                </a:solidFill>
              </a:rPr>
              <a:t>Even though Seattle is cloudy much of the year.  </a:t>
            </a:r>
            <a:r>
              <a:rPr lang="en-US" sz="2400" dirty="0"/>
              <a:t>(Fixed – Even though Seattle is cloudy much of the year, many people love living there).</a:t>
            </a:r>
          </a:p>
          <a:p>
            <a:pPr marL="0" indent="0">
              <a:buNone/>
            </a:pPr>
            <a:r>
              <a:rPr lang="en-US" sz="2400" u="sng" dirty="0"/>
              <a:t>Run-on example:</a:t>
            </a:r>
          </a:p>
          <a:p>
            <a:pPr marL="0" indent="0">
              <a:buNone/>
            </a:pPr>
            <a:r>
              <a:rPr lang="en-US" sz="2400" i="1" dirty="0">
                <a:solidFill>
                  <a:srgbClr val="FF0000"/>
                </a:solidFill>
              </a:rPr>
              <a:t>I don’t recall what kind of printer it was all I remember is that is could sort, staple, and print a ream of paper at the same time. </a:t>
            </a:r>
            <a:r>
              <a:rPr lang="en-US" sz="2400" dirty="0"/>
              <a:t>(Fixed –1.   I don’t recall what kind of printer it was</a:t>
            </a:r>
            <a:r>
              <a:rPr lang="en-US" sz="2400" dirty="0">
                <a:solidFill>
                  <a:srgbClr val="FF0000"/>
                </a:solidFill>
              </a:rPr>
              <a:t>.  All </a:t>
            </a:r>
            <a:r>
              <a:rPr lang="en-US" sz="2400" dirty="0"/>
              <a:t>I remember is that it could sort, staple, and print a ream of paper all the same time.  OR 2.  -- I don’t recall what kind of printer it was</a:t>
            </a:r>
            <a:r>
              <a:rPr lang="en-US" sz="2400" dirty="0">
                <a:solidFill>
                  <a:srgbClr val="FF0000"/>
                </a:solidFill>
              </a:rPr>
              <a:t>;</a:t>
            </a:r>
            <a:r>
              <a:rPr lang="en-US" sz="2400" dirty="0"/>
              <a:t>  all I remember is that it could sort, staple, and print a ream of paper all at the same time.) OR 3.   Although I don’t recall what kind of printer it was, I do remember that it could sort, staple, and print a ream of paper all at the same time.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7990ED2-16A2-405E-8F49-E62FF0132B41}"/>
              </a:ext>
            </a:extLst>
          </p:cNvPr>
          <p:cNvSpPr/>
          <p:nvPr/>
        </p:nvSpPr>
        <p:spPr>
          <a:xfrm>
            <a:off x="629173" y="209726"/>
            <a:ext cx="11023135" cy="1553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761FE814-6D48-4BA7-98AA-02B9A16B7DC1}"/>
              </a:ext>
            </a:extLst>
          </p:cNvPr>
          <p:cNvSpPr/>
          <p:nvPr/>
        </p:nvSpPr>
        <p:spPr>
          <a:xfrm>
            <a:off x="704675" y="72118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948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5E028-541E-4025-BF6A-7B640E6BF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623" y="320675"/>
            <a:ext cx="11407487" cy="1325563"/>
          </a:xfrm>
        </p:spPr>
        <p:txBody>
          <a:bodyPr>
            <a:normAutofit/>
          </a:bodyPr>
          <a:lstStyle/>
          <a:p>
            <a:r>
              <a:rPr lang="en-US" sz="5000"/>
              <a:t>How to Recognize Fragments and Run-Ons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D19922F-AD68-4E94-85E8-0AA44A1B1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032938" y="-6032938"/>
            <a:ext cx="126124" cy="12192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25C3708-D382-4B82-84B0-2E82DA50AE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6378612"/>
              </p:ext>
            </p:extLst>
          </p:nvPr>
        </p:nvGraphicFramePr>
        <p:xfrm>
          <a:off x="344624" y="1825625"/>
          <a:ext cx="11407487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5274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72" name="Rectangle 70">
            <a:extLst>
              <a:ext uri="{FF2B5EF4-FFF2-40B4-BE49-F238E27FC236}">
                <a16:creationId xmlns:a16="http://schemas.microsoft.com/office/drawing/2014/main" id="{B86AA2DA-281A-4806-8977-D617AEAC83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64185774-6FC0-4B8D-A8DB-A885468896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59988" y="0"/>
            <a:ext cx="2632012" cy="6858000"/>
          </a:xfrm>
          <a:custGeom>
            <a:avLst/>
            <a:gdLst>
              <a:gd name="connsiteX0" fmla="*/ 932173 w 2632012"/>
              <a:gd name="connsiteY0" fmla="*/ 1512545 h 6858000"/>
              <a:gd name="connsiteX1" fmla="*/ 932462 w 2632012"/>
              <a:gd name="connsiteY1" fmla="*/ 1512581 h 6858000"/>
              <a:gd name="connsiteX2" fmla="*/ 932378 w 2632012"/>
              <a:gd name="connsiteY2" fmla="*/ 1512599 h 6858000"/>
              <a:gd name="connsiteX3" fmla="*/ 932173 w 2632012"/>
              <a:gd name="connsiteY3" fmla="*/ 1512545 h 6858000"/>
              <a:gd name="connsiteX4" fmla="*/ 1207569 w 2632012"/>
              <a:gd name="connsiteY4" fmla="*/ 0 h 6858000"/>
              <a:gd name="connsiteX5" fmla="*/ 2632012 w 2632012"/>
              <a:gd name="connsiteY5" fmla="*/ 0 h 6858000"/>
              <a:gd name="connsiteX6" fmla="*/ 2632012 w 2632012"/>
              <a:gd name="connsiteY6" fmla="*/ 6858000 h 6858000"/>
              <a:gd name="connsiteX7" fmla="*/ 13514 w 2632012"/>
              <a:gd name="connsiteY7" fmla="*/ 6858000 h 6858000"/>
              <a:gd name="connsiteX8" fmla="*/ 13170 w 2632012"/>
              <a:gd name="connsiteY8" fmla="*/ 6812829 h 6858000"/>
              <a:gd name="connsiteX9" fmla="*/ 20332 w 2632012"/>
              <a:gd name="connsiteY9" fmla="*/ 6760689 h 6858000"/>
              <a:gd name="connsiteX10" fmla="*/ 25596 w 2632012"/>
              <a:gd name="connsiteY10" fmla="*/ 6721251 h 6858000"/>
              <a:gd name="connsiteX11" fmla="*/ 22507 w 2632012"/>
              <a:gd name="connsiteY11" fmla="*/ 6650499 h 6858000"/>
              <a:gd name="connsiteX12" fmla="*/ 22444 w 2632012"/>
              <a:gd name="connsiteY12" fmla="*/ 6604241 h 6858000"/>
              <a:gd name="connsiteX13" fmla="*/ 31867 w 2632012"/>
              <a:gd name="connsiteY13" fmla="*/ 6559984 h 6858000"/>
              <a:gd name="connsiteX14" fmla="*/ 38635 w 2632012"/>
              <a:gd name="connsiteY14" fmla="*/ 6515473 h 6858000"/>
              <a:gd name="connsiteX15" fmla="*/ 38467 w 2632012"/>
              <a:gd name="connsiteY15" fmla="*/ 6463736 h 6858000"/>
              <a:gd name="connsiteX16" fmla="*/ 38052 w 2632012"/>
              <a:gd name="connsiteY16" fmla="*/ 6432794 h 6858000"/>
              <a:gd name="connsiteX17" fmla="*/ 80445 w 2632012"/>
              <a:gd name="connsiteY17" fmla="*/ 6301309 h 6858000"/>
              <a:gd name="connsiteX18" fmla="*/ 138157 w 2632012"/>
              <a:gd name="connsiteY18" fmla="*/ 6257030 h 6858000"/>
              <a:gd name="connsiteX19" fmla="*/ 170419 w 2632012"/>
              <a:gd name="connsiteY19" fmla="*/ 6171255 h 6858000"/>
              <a:gd name="connsiteX20" fmla="*/ 164027 w 2632012"/>
              <a:gd name="connsiteY20" fmla="*/ 6164357 h 6858000"/>
              <a:gd name="connsiteX21" fmla="*/ 213309 w 2632012"/>
              <a:gd name="connsiteY21" fmla="*/ 6109331 h 6858000"/>
              <a:gd name="connsiteX22" fmla="*/ 220409 w 2632012"/>
              <a:gd name="connsiteY22" fmla="*/ 6022287 h 6858000"/>
              <a:gd name="connsiteX23" fmla="*/ 183756 w 2632012"/>
              <a:gd name="connsiteY23" fmla="*/ 5808789 h 6858000"/>
              <a:gd name="connsiteX24" fmla="*/ 138134 w 2632012"/>
              <a:gd name="connsiteY24" fmla="*/ 5616065 h 6858000"/>
              <a:gd name="connsiteX25" fmla="*/ 276721 w 2632012"/>
              <a:gd name="connsiteY25" fmla="*/ 4162848 h 6858000"/>
              <a:gd name="connsiteX26" fmla="*/ 343082 w 2632012"/>
              <a:gd name="connsiteY26" fmla="*/ 3059377 h 6858000"/>
              <a:gd name="connsiteX27" fmla="*/ 357677 w 2632012"/>
              <a:gd name="connsiteY27" fmla="*/ 2548608 h 6858000"/>
              <a:gd name="connsiteX28" fmla="*/ 399465 w 2632012"/>
              <a:gd name="connsiteY28" fmla="*/ 2412506 h 6858000"/>
              <a:gd name="connsiteX29" fmla="*/ 446400 w 2632012"/>
              <a:gd name="connsiteY29" fmla="*/ 2252507 h 6858000"/>
              <a:gd name="connsiteX30" fmla="*/ 569515 w 2632012"/>
              <a:gd name="connsiteY30" fmla="*/ 2091909 h 6858000"/>
              <a:gd name="connsiteX31" fmla="*/ 638163 w 2632012"/>
              <a:gd name="connsiteY31" fmla="*/ 1994147 h 6858000"/>
              <a:gd name="connsiteX32" fmla="*/ 737312 w 2632012"/>
              <a:gd name="connsiteY32" fmla="*/ 1871408 h 6858000"/>
              <a:gd name="connsiteX33" fmla="*/ 788501 w 2632012"/>
              <a:gd name="connsiteY33" fmla="*/ 1793826 h 6858000"/>
              <a:gd name="connsiteX34" fmla="*/ 819432 w 2632012"/>
              <a:gd name="connsiteY34" fmla="*/ 1746824 h 6858000"/>
              <a:gd name="connsiteX35" fmla="*/ 843936 w 2632012"/>
              <a:gd name="connsiteY35" fmla="*/ 1697348 h 6858000"/>
              <a:gd name="connsiteX36" fmla="*/ 846526 w 2632012"/>
              <a:gd name="connsiteY36" fmla="*/ 1659754 h 6858000"/>
              <a:gd name="connsiteX37" fmla="*/ 873830 w 2632012"/>
              <a:gd name="connsiteY37" fmla="*/ 1628041 h 6858000"/>
              <a:gd name="connsiteX38" fmla="*/ 890626 w 2632012"/>
              <a:gd name="connsiteY38" fmla="*/ 1599883 h 6858000"/>
              <a:gd name="connsiteX39" fmla="*/ 921288 w 2632012"/>
              <a:gd name="connsiteY39" fmla="*/ 1579569 h 6858000"/>
              <a:gd name="connsiteX40" fmla="*/ 920756 w 2632012"/>
              <a:gd name="connsiteY40" fmla="*/ 1537369 h 6858000"/>
              <a:gd name="connsiteX41" fmla="*/ 946290 w 2632012"/>
              <a:gd name="connsiteY41" fmla="*/ 1514308 h 6858000"/>
              <a:gd name="connsiteX42" fmla="*/ 932462 w 2632012"/>
              <a:gd name="connsiteY42" fmla="*/ 1512581 h 6858000"/>
              <a:gd name="connsiteX43" fmla="*/ 940652 w 2632012"/>
              <a:gd name="connsiteY43" fmla="*/ 1510839 h 6858000"/>
              <a:gd name="connsiteX44" fmla="*/ 950739 w 2632012"/>
              <a:gd name="connsiteY44" fmla="*/ 1503635 h 6858000"/>
              <a:gd name="connsiteX45" fmla="*/ 966405 w 2632012"/>
              <a:gd name="connsiteY45" fmla="*/ 1439967 h 6858000"/>
              <a:gd name="connsiteX46" fmla="*/ 973516 w 2632012"/>
              <a:gd name="connsiteY46" fmla="*/ 1389073 h 6858000"/>
              <a:gd name="connsiteX47" fmla="*/ 986960 w 2632012"/>
              <a:gd name="connsiteY47" fmla="*/ 1351857 h 6858000"/>
              <a:gd name="connsiteX48" fmla="*/ 987761 w 2632012"/>
              <a:gd name="connsiteY48" fmla="*/ 1363479 h 6858000"/>
              <a:gd name="connsiteX49" fmla="*/ 989043 w 2632012"/>
              <a:gd name="connsiteY49" fmla="*/ 1346093 h 6858000"/>
              <a:gd name="connsiteX50" fmla="*/ 986960 w 2632012"/>
              <a:gd name="connsiteY50" fmla="*/ 1351857 h 6858000"/>
              <a:gd name="connsiteX51" fmla="*/ 985769 w 2632012"/>
              <a:gd name="connsiteY51" fmla="*/ 1334556 h 6858000"/>
              <a:gd name="connsiteX52" fmla="*/ 982507 w 2632012"/>
              <a:gd name="connsiteY52" fmla="*/ 1216698 h 6858000"/>
              <a:gd name="connsiteX53" fmla="*/ 984836 w 2632012"/>
              <a:gd name="connsiteY53" fmla="*/ 1082381 h 6858000"/>
              <a:gd name="connsiteX54" fmla="*/ 993140 w 2632012"/>
              <a:gd name="connsiteY54" fmla="*/ 1043366 h 6858000"/>
              <a:gd name="connsiteX55" fmla="*/ 995544 w 2632012"/>
              <a:gd name="connsiteY55" fmla="*/ 972540 h 6858000"/>
              <a:gd name="connsiteX56" fmla="*/ 1028500 w 2632012"/>
              <a:gd name="connsiteY56" fmla="*/ 923945 h 6858000"/>
              <a:gd name="connsiteX57" fmla="*/ 1022082 w 2632012"/>
              <a:gd name="connsiteY57" fmla="*/ 838835 h 6858000"/>
              <a:gd name="connsiteX58" fmla="*/ 1025925 w 2632012"/>
              <a:gd name="connsiteY58" fmla="*/ 787183 h 6858000"/>
              <a:gd name="connsiteX59" fmla="*/ 1027904 w 2632012"/>
              <a:gd name="connsiteY59" fmla="*/ 756272 h 6858000"/>
              <a:gd name="connsiteX60" fmla="*/ 1088796 w 2632012"/>
              <a:gd name="connsiteY60" fmla="*/ 641639 h 6858000"/>
              <a:gd name="connsiteX61" fmla="*/ 1164389 w 2632012"/>
              <a:gd name="connsiteY61" fmla="*/ 545140 h 6858000"/>
              <a:gd name="connsiteX62" fmla="*/ 1225321 w 2632012"/>
              <a:gd name="connsiteY62" fmla="*/ 413843 h 6858000"/>
              <a:gd name="connsiteX63" fmla="*/ 1241477 w 2632012"/>
              <a:gd name="connsiteY63" fmla="*/ 358607 h 6858000"/>
              <a:gd name="connsiteX64" fmla="*/ 1246119 w 2632012"/>
              <a:gd name="connsiteY64" fmla="*/ 254866 h 6858000"/>
              <a:gd name="connsiteX65" fmla="*/ 1266837 w 2632012"/>
              <a:gd name="connsiteY65" fmla="*/ 161517 h 6858000"/>
              <a:gd name="connsiteX66" fmla="*/ 1315021 w 2632012"/>
              <a:gd name="connsiteY66" fmla="*/ 54455 h 6858000"/>
              <a:gd name="connsiteX67" fmla="*/ 1319335 w 2632012"/>
              <a:gd name="connsiteY67" fmla="*/ 8880 h 6858000"/>
              <a:gd name="connsiteX68" fmla="*/ 1316402 w 2632012"/>
              <a:gd name="connsiteY68" fmla="*/ 852 h 6858000"/>
              <a:gd name="connsiteX0" fmla="*/ 932173 w 2632012"/>
              <a:gd name="connsiteY0" fmla="*/ 1512545 h 6858000"/>
              <a:gd name="connsiteX1" fmla="*/ 932462 w 2632012"/>
              <a:gd name="connsiteY1" fmla="*/ 1512581 h 6858000"/>
              <a:gd name="connsiteX2" fmla="*/ 932378 w 2632012"/>
              <a:gd name="connsiteY2" fmla="*/ 1512599 h 6858000"/>
              <a:gd name="connsiteX3" fmla="*/ 932173 w 2632012"/>
              <a:gd name="connsiteY3" fmla="*/ 1512545 h 6858000"/>
              <a:gd name="connsiteX4" fmla="*/ 1207569 w 2632012"/>
              <a:gd name="connsiteY4" fmla="*/ 0 h 6858000"/>
              <a:gd name="connsiteX5" fmla="*/ 2632012 w 2632012"/>
              <a:gd name="connsiteY5" fmla="*/ 0 h 6858000"/>
              <a:gd name="connsiteX6" fmla="*/ 2632012 w 2632012"/>
              <a:gd name="connsiteY6" fmla="*/ 6858000 h 6858000"/>
              <a:gd name="connsiteX7" fmla="*/ 13514 w 2632012"/>
              <a:gd name="connsiteY7" fmla="*/ 6858000 h 6858000"/>
              <a:gd name="connsiteX8" fmla="*/ 13170 w 2632012"/>
              <a:gd name="connsiteY8" fmla="*/ 6812829 h 6858000"/>
              <a:gd name="connsiteX9" fmla="*/ 20332 w 2632012"/>
              <a:gd name="connsiteY9" fmla="*/ 6760689 h 6858000"/>
              <a:gd name="connsiteX10" fmla="*/ 25596 w 2632012"/>
              <a:gd name="connsiteY10" fmla="*/ 6721251 h 6858000"/>
              <a:gd name="connsiteX11" fmla="*/ 22507 w 2632012"/>
              <a:gd name="connsiteY11" fmla="*/ 6650499 h 6858000"/>
              <a:gd name="connsiteX12" fmla="*/ 22444 w 2632012"/>
              <a:gd name="connsiteY12" fmla="*/ 6604241 h 6858000"/>
              <a:gd name="connsiteX13" fmla="*/ 31867 w 2632012"/>
              <a:gd name="connsiteY13" fmla="*/ 6559984 h 6858000"/>
              <a:gd name="connsiteX14" fmla="*/ 38635 w 2632012"/>
              <a:gd name="connsiteY14" fmla="*/ 6515473 h 6858000"/>
              <a:gd name="connsiteX15" fmla="*/ 38467 w 2632012"/>
              <a:gd name="connsiteY15" fmla="*/ 6463736 h 6858000"/>
              <a:gd name="connsiteX16" fmla="*/ 38052 w 2632012"/>
              <a:gd name="connsiteY16" fmla="*/ 6432794 h 6858000"/>
              <a:gd name="connsiteX17" fmla="*/ 80445 w 2632012"/>
              <a:gd name="connsiteY17" fmla="*/ 6301309 h 6858000"/>
              <a:gd name="connsiteX18" fmla="*/ 138157 w 2632012"/>
              <a:gd name="connsiteY18" fmla="*/ 6257030 h 6858000"/>
              <a:gd name="connsiteX19" fmla="*/ 170419 w 2632012"/>
              <a:gd name="connsiteY19" fmla="*/ 6171255 h 6858000"/>
              <a:gd name="connsiteX20" fmla="*/ 164027 w 2632012"/>
              <a:gd name="connsiteY20" fmla="*/ 6164357 h 6858000"/>
              <a:gd name="connsiteX21" fmla="*/ 213309 w 2632012"/>
              <a:gd name="connsiteY21" fmla="*/ 6109331 h 6858000"/>
              <a:gd name="connsiteX22" fmla="*/ 220409 w 2632012"/>
              <a:gd name="connsiteY22" fmla="*/ 6022287 h 6858000"/>
              <a:gd name="connsiteX23" fmla="*/ 183756 w 2632012"/>
              <a:gd name="connsiteY23" fmla="*/ 5808789 h 6858000"/>
              <a:gd name="connsiteX24" fmla="*/ 138134 w 2632012"/>
              <a:gd name="connsiteY24" fmla="*/ 5616065 h 6858000"/>
              <a:gd name="connsiteX25" fmla="*/ 276721 w 2632012"/>
              <a:gd name="connsiteY25" fmla="*/ 4162848 h 6858000"/>
              <a:gd name="connsiteX26" fmla="*/ 343082 w 2632012"/>
              <a:gd name="connsiteY26" fmla="*/ 3059377 h 6858000"/>
              <a:gd name="connsiteX27" fmla="*/ 369630 w 2632012"/>
              <a:gd name="connsiteY27" fmla="*/ 2692043 h 6858000"/>
              <a:gd name="connsiteX28" fmla="*/ 399465 w 2632012"/>
              <a:gd name="connsiteY28" fmla="*/ 2412506 h 6858000"/>
              <a:gd name="connsiteX29" fmla="*/ 446400 w 2632012"/>
              <a:gd name="connsiteY29" fmla="*/ 2252507 h 6858000"/>
              <a:gd name="connsiteX30" fmla="*/ 569515 w 2632012"/>
              <a:gd name="connsiteY30" fmla="*/ 2091909 h 6858000"/>
              <a:gd name="connsiteX31" fmla="*/ 638163 w 2632012"/>
              <a:gd name="connsiteY31" fmla="*/ 1994147 h 6858000"/>
              <a:gd name="connsiteX32" fmla="*/ 737312 w 2632012"/>
              <a:gd name="connsiteY32" fmla="*/ 1871408 h 6858000"/>
              <a:gd name="connsiteX33" fmla="*/ 788501 w 2632012"/>
              <a:gd name="connsiteY33" fmla="*/ 1793826 h 6858000"/>
              <a:gd name="connsiteX34" fmla="*/ 819432 w 2632012"/>
              <a:gd name="connsiteY34" fmla="*/ 1746824 h 6858000"/>
              <a:gd name="connsiteX35" fmla="*/ 843936 w 2632012"/>
              <a:gd name="connsiteY35" fmla="*/ 1697348 h 6858000"/>
              <a:gd name="connsiteX36" fmla="*/ 846526 w 2632012"/>
              <a:gd name="connsiteY36" fmla="*/ 1659754 h 6858000"/>
              <a:gd name="connsiteX37" fmla="*/ 873830 w 2632012"/>
              <a:gd name="connsiteY37" fmla="*/ 1628041 h 6858000"/>
              <a:gd name="connsiteX38" fmla="*/ 890626 w 2632012"/>
              <a:gd name="connsiteY38" fmla="*/ 1599883 h 6858000"/>
              <a:gd name="connsiteX39" fmla="*/ 921288 w 2632012"/>
              <a:gd name="connsiteY39" fmla="*/ 1579569 h 6858000"/>
              <a:gd name="connsiteX40" fmla="*/ 920756 w 2632012"/>
              <a:gd name="connsiteY40" fmla="*/ 1537369 h 6858000"/>
              <a:gd name="connsiteX41" fmla="*/ 946290 w 2632012"/>
              <a:gd name="connsiteY41" fmla="*/ 1514308 h 6858000"/>
              <a:gd name="connsiteX42" fmla="*/ 932462 w 2632012"/>
              <a:gd name="connsiteY42" fmla="*/ 1512581 h 6858000"/>
              <a:gd name="connsiteX43" fmla="*/ 940652 w 2632012"/>
              <a:gd name="connsiteY43" fmla="*/ 1510839 h 6858000"/>
              <a:gd name="connsiteX44" fmla="*/ 950739 w 2632012"/>
              <a:gd name="connsiteY44" fmla="*/ 1503635 h 6858000"/>
              <a:gd name="connsiteX45" fmla="*/ 966405 w 2632012"/>
              <a:gd name="connsiteY45" fmla="*/ 1439967 h 6858000"/>
              <a:gd name="connsiteX46" fmla="*/ 973516 w 2632012"/>
              <a:gd name="connsiteY46" fmla="*/ 1389073 h 6858000"/>
              <a:gd name="connsiteX47" fmla="*/ 986960 w 2632012"/>
              <a:gd name="connsiteY47" fmla="*/ 1351857 h 6858000"/>
              <a:gd name="connsiteX48" fmla="*/ 987761 w 2632012"/>
              <a:gd name="connsiteY48" fmla="*/ 1363479 h 6858000"/>
              <a:gd name="connsiteX49" fmla="*/ 989043 w 2632012"/>
              <a:gd name="connsiteY49" fmla="*/ 1346093 h 6858000"/>
              <a:gd name="connsiteX50" fmla="*/ 986960 w 2632012"/>
              <a:gd name="connsiteY50" fmla="*/ 1351857 h 6858000"/>
              <a:gd name="connsiteX51" fmla="*/ 985769 w 2632012"/>
              <a:gd name="connsiteY51" fmla="*/ 1334556 h 6858000"/>
              <a:gd name="connsiteX52" fmla="*/ 982507 w 2632012"/>
              <a:gd name="connsiteY52" fmla="*/ 1216698 h 6858000"/>
              <a:gd name="connsiteX53" fmla="*/ 984836 w 2632012"/>
              <a:gd name="connsiteY53" fmla="*/ 1082381 h 6858000"/>
              <a:gd name="connsiteX54" fmla="*/ 993140 w 2632012"/>
              <a:gd name="connsiteY54" fmla="*/ 1043366 h 6858000"/>
              <a:gd name="connsiteX55" fmla="*/ 995544 w 2632012"/>
              <a:gd name="connsiteY55" fmla="*/ 972540 h 6858000"/>
              <a:gd name="connsiteX56" fmla="*/ 1028500 w 2632012"/>
              <a:gd name="connsiteY56" fmla="*/ 923945 h 6858000"/>
              <a:gd name="connsiteX57" fmla="*/ 1022082 w 2632012"/>
              <a:gd name="connsiteY57" fmla="*/ 838835 h 6858000"/>
              <a:gd name="connsiteX58" fmla="*/ 1025925 w 2632012"/>
              <a:gd name="connsiteY58" fmla="*/ 787183 h 6858000"/>
              <a:gd name="connsiteX59" fmla="*/ 1027904 w 2632012"/>
              <a:gd name="connsiteY59" fmla="*/ 756272 h 6858000"/>
              <a:gd name="connsiteX60" fmla="*/ 1088796 w 2632012"/>
              <a:gd name="connsiteY60" fmla="*/ 641639 h 6858000"/>
              <a:gd name="connsiteX61" fmla="*/ 1164389 w 2632012"/>
              <a:gd name="connsiteY61" fmla="*/ 545140 h 6858000"/>
              <a:gd name="connsiteX62" fmla="*/ 1225321 w 2632012"/>
              <a:gd name="connsiteY62" fmla="*/ 413843 h 6858000"/>
              <a:gd name="connsiteX63" fmla="*/ 1241477 w 2632012"/>
              <a:gd name="connsiteY63" fmla="*/ 358607 h 6858000"/>
              <a:gd name="connsiteX64" fmla="*/ 1246119 w 2632012"/>
              <a:gd name="connsiteY64" fmla="*/ 254866 h 6858000"/>
              <a:gd name="connsiteX65" fmla="*/ 1266837 w 2632012"/>
              <a:gd name="connsiteY65" fmla="*/ 161517 h 6858000"/>
              <a:gd name="connsiteX66" fmla="*/ 1315021 w 2632012"/>
              <a:gd name="connsiteY66" fmla="*/ 54455 h 6858000"/>
              <a:gd name="connsiteX67" fmla="*/ 1319335 w 2632012"/>
              <a:gd name="connsiteY67" fmla="*/ 8880 h 6858000"/>
              <a:gd name="connsiteX68" fmla="*/ 1316402 w 2632012"/>
              <a:gd name="connsiteY68" fmla="*/ 852 h 6858000"/>
              <a:gd name="connsiteX69" fmla="*/ 1207569 w 2632012"/>
              <a:gd name="connsiteY69" fmla="*/ 0 h 6858000"/>
              <a:gd name="connsiteX0" fmla="*/ 932173 w 2632012"/>
              <a:gd name="connsiteY0" fmla="*/ 1512545 h 6858000"/>
              <a:gd name="connsiteX1" fmla="*/ 932462 w 2632012"/>
              <a:gd name="connsiteY1" fmla="*/ 1512581 h 6858000"/>
              <a:gd name="connsiteX2" fmla="*/ 932378 w 2632012"/>
              <a:gd name="connsiteY2" fmla="*/ 1512599 h 6858000"/>
              <a:gd name="connsiteX3" fmla="*/ 932173 w 2632012"/>
              <a:gd name="connsiteY3" fmla="*/ 1512545 h 6858000"/>
              <a:gd name="connsiteX4" fmla="*/ 1207569 w 2632012"/>
              <a:gd name="connsiteY4" fmla="*/ 0 h 6858000"/>
              <a:gd name="connsiteX5" fmla="*/ 2632012 w 2632012"/>
              <a:gd name="connsiteY5" fmla="*/ 0 h 6858000"/>
              <a:gd name="connsiteX6" fmla="*/ 2632012 w 2632012"/>
              <a:gd name="connsiteY6" fmla="*/ 6858000 h 6858000"/>
              <a:gd name="connsiteX7" fmla="*/ 13514 w 2632012"/>
              <a:gd name="connsiteY7" fmla="*/ 6858000 h 6858000"/>
              <a:gd name="connsiteX8" fmla="*/ 13170 w 2632012"/>
              <a:gd name="connsiteY8" fmla="*/ 6812829 h 6858000"/>
              <a:gd name="connsiteX9" fmla="*/ 20332 w 2632012"/>
              <a:gd name="connsiteY9" fmla="*/ 6760689 h 6858000"/>
              <a:gd name="connsiteX10" fmla="*/ 25596 w 2632012"/>
              <a:gd name="connsiteY10" fmla="*/ 6721251 h 6858000"/>
              <a:gd name="connsiteX11" fmla="*/ 22507 w 2632012"/>
              <a:gd name="connsiteY11" fmla="*/ 6650499 h 6858000"/>
              <a:gd name="connsiteX12" fmla="*/ 22444 w 2632012"/>
              <a:gd name="connsiteY12" fmla="*/ 6604241 h 6858000"/>
              <a:gd name="connsiteX13" fmla="*/ 31867 w 2632012"/>
              <a:gd name="connsiteY13" fmla="*/ 6559984 h 6858000"/>
              <a:gd name="connsiteX14" fmla="*/ 38635 w 2632012"/>
              <a:gd name="connsiteY14" fmla="*/ 6515473 h 6858000"/>
              <a:gd name="connsiteX15" fmla="*/ 38467 w 2632012"/>
              <a:gd name="connsiteY15" fmla="*/ 6463736 h 6858000"/>
              <a:gd name="connsiteX16" fmla="*/ 38052 w 2632012"/>
              <a:gd name="connsiteY16" fmla="*/ 6432794 h 6858000"/>
              <a:gd name="connsiteX17" fmla="*/ 80445 w 2632012"/>
              <a:gd name="connsiteY17" fmla="*/ 6301309 h 6858000"/>
              <a:gd name="connsiteX18" fmla="*/ 138157 w 2632012"/>
              <a:gd name="connsiteY18" fmla="*/ 6257030 h 6858000"/>
              <a:gd name="connsiteX19" fmla="*/ 170419 w 2632012"/>
              <a:gd name="connsiteY19" fmla="*/ 6171255 h 6858000"/>
              <a:gd name="connsiteX20" fmla="*/ 164027 w 2632012"/>
              <a:gd name="connsiteY20" fmla="*/ 6164357 h 6858000"/>
              <a:gd name="connsiteX21" fmla="*/ 213309 w 2632012"/>
              <a:gd name="connsiteY21" fmla="*/ 6109331 h 6858000"/>
              <a:gd name="connsiteX22" fmla="*/ 220409 w 2632012"/>
              <a:gd name="connsiteY22" fmla="*/ 6022287 h 6858000"/>
              <a:gd name="connsiteX23" fmla="*/ 183756 w 2632012"/>
              <a:gd name="connsiteY23" fmla="*/ 5808789 h 6858000"/>
              <a:gd name="connsiteX24" fmla="*/ 138134 w 2632012"/>
              <a:gd name="connsiteY24" fmla="*/ 5616065 h 6858000"/>
              <a:gd name="connsiteX25" fmla="*/ 276721 w 2632012"/>
              <a:gd name="connsiteY25" fmla="*/ 4162848 h 6858000"/>
              <a:gd name="connsiteX26" fmla="*/ 343082 w 2632012"/>
              <a:gd name="connsiteY26" fmla="*/ 3059377 h 6858000"/>
              <a:gd name="connsiteX27" fmla="*/ 369630 w 2632012"/>
              <a:gd name="connsiteY27" fmla="*/ 2692043 h 6858000"/>
              <a:gd name="connsiteX28" fmla="*/ 435324 w 2632012"/>
              <a:gd name="connsiteY28" fmla="*/ 2520083 h 6858000"/>
              <a:gd name="connsiteX29" fmla="*/ 446400 w 2632012"/>
              <a:gd name="connsiteY29" fmla="*/ 2252507 h 6858000"/>
              <a:gd name="connsiteX30" fmla="*/ 569515 w 2632012"/>
              <a:gd name="connsiteY30" fmla="*/ 2091909 h 6858000"/>
              <a:gd name="connsiteX31" fmla="*/ 638163 w 2632012"/>
              <a:gd name="connsiteY31" fmla="*/ 1994147 h 6858000"/>
              <a:gd name="connsiteX32" fmla="*/ 737312 w 2632012"/>
              <a:gd name="connsiteY32" fmla="*/ 1871408 h 6858000"/>
              <a:gd name="connsiteX33" fmla="*/ 788501 w 2632012"/>
              <a:gd name="connsiteY33" fmla="*/ 1793826 h 6858000"/>
              <a:gd name="connsiteX34" fmla="*/ 819432 w 2632012"/>
              <a:gd name="connsiteY34" fmla="*/ 1746824 h 6858000"/>
              <a:gd name="connsiteX35" fmla="*/ 843936 w 2632012"/>
              <a:gd name="connsiteY35" fmla="*/ 1697348 h 6858000"/>
              <a:gd name="connsiteX36" fmla="*/ 846526 w 2632012"/>
              <a:gd name="connsiteY36" fmla="*/ 1659754 h 6858000"/>
              <a:gd name="connsiteX37" fmla="*/ 873830 w 2632012"/>
              <a:gd name="connsiteY37" fmla="*/ 1628041 h 6858000"/>
              <a:gd name="connsiteX38" fmla="*/ 890626 w 2632012"/>
              <a:gd name="connsiteY38" fmla="*/ 1599883 h 6858000"/>
              <a:gd name="connsiteX39" fmla="*/ 921288 w 2632012"/>
              <a:gd name="connsiteY39" fmla="*/ 1579569 h 6858000"/>
              <a:gd name="connsiteX40" fmla="*/ 920756 w 2632012"/>
              <a:gd name="connsiteY40" fmla="*/ 1537369 h 6858000"/>
              <a:gd name="connsiteX41" fmla="*/ 946290 w 2632012"/>
              <a:gd name="connsiteY41" fmla="*/ 1514308 h 6858000"/>
              <a:gd name="connsiteX42" fmla="*/ 932462 w 2632012"/>
              <a:gd name="connsiteY42" fmla="*/ 1512581 h 6858000"/>
              <a:gd name="connsiteX43" fmla="*/ 940652 w 2632012"/>
              <a:gd name="connsiteY43" fmla="*/ 1510839 h 6858000"/>
              <a:gd name="connsiteX44" fmla="*/ 950739 w 2632012"/>
              <a:gd name="connsiteY44" fmla="*/ 1503635 h 6858000"/>
              <a:gd name="connsiteX45" fmla="*/ 966405 w 2632012"/>
              <a:gd name="connsiteY45" fmla="*/ 1439967 h 6858000"/>
              <a:gd name="connsiteX46" fmla="*/ 973516 w 2632012"/>
              <a:gd name="connsiteY46" fmla="*/ 1389073 h 6858000"/>
              <a:gd name="connsiteX47" fmla="*/ 986960 w 2632012"/>
              <a:gd name="connsiteY47" fmla="*/ 1351857 h 6858000"/>
              <a:gd name="connsiteX48" fmla="*/ 987761 w 2632012"/>
              <a:gd name="connsiteY48" fmla="*/ 1363479 h 6858000"/>
              <a:gd name="connsiteX49" fmla="*/ 989043 w 2632012"/>
              <a:gd name="connsiteY49" fmla="*/ 1346093 h 6858000"/>
              <a:gd name="connsiteX50" fmla="*/ 986960 w 2632012"/>
              <a:gd name="connsiteY50" fmla="*/ 1351857 h 6858000"/>
              <a:gd name="connsiteX51" fmla="*/ 985769 w 2632012"/>
              <a:gd name="connsiteY51" fmla="*/ 1334556 h 6858000"/>
              <a:gd name="connsiteX52" fmla="*/ 982507 w 2632012"/>
              <a:gd name="connsiteY52" fmla="*/ 1216698 h 6858000"/>
              <a:gd name="connsiteX53" fmla="*/ 984836 w 2632012"/>
              <a:gd name="connsiteY53" fmla="*/ 1082381 h 6858000"/>
              <a:gd name="connsiteX54" fmla="*/ 993140 w 2632012"/>
              <a:gd name="connsiteY54" fmla="*/ 1043366 h 6858000"/>
              <a:gd name="connsiteX55" fmla="*/ 995544 w 2632012"/>
              <a:gd name="connsiteY55" fmla="*/ 972540 h 6858000"/>
              <a:gd name="connsiteX56" fmla="*/ 1028500 w 2632012"/>
              <a:gd name="connsiteY56" fmla="*/ 923945 h 6858000"/>
              <a:gd name="connsiteX57" fmla="*/ 1022082 w 2632012"/>
              <a:gd name="connsiteY57" fmla="*/ 838835 h 6858000"/>
              <a:gd name="connsiteX58" fmla="*/ 1025925 w 2632012"/>
              <a:gd name="connsiteY58" fmla="*/ 787183 h 6858000"/>
              <a:gd name="connsiteX59" fmla="*/ 1027904 w 2632012"/>
              <a:gd name="connsiteY59" fmla="*/ 756272 h 6858000"/>
              <a:gd name="connsiteX60" fmla="*/ 1088796 w 2632012"/>
              <a:gd name="connsiteY60" fmla="*/ 641639 h 6858000"/>
              <a:gd name="connsiteX61" fmla="*/ 1164389 w 2632012"/>
              <a:gd name="connsiteY61" fmla="*/ 545140 h 6858000"/>
              <a:gd name="connsiteX62" fmla="*/ 1225321 w 2632012"/>
              <a:gd name="connsiteY62" fmla="*/ 413843 h 6858000"/>
              <a:gd name="connsiteX63" fmla="*/ 1241477 w 2632012"/>
              <a:gd name="connsiteY63" fmla="*/ 358607 h 6858000"/>
              <a:gd name="connsiteX64" fmla="*/ 1246119 w 2632012"/>
              <a:gd name="connsiteY64" fmla="*/ 254866 h 6858000"/>
              <a:gd name="connsiteX65" fmla="*/ 1266837 w 2632012"/>
              <a:gd name="connsiteY65" fmla="*/ 161517 h 6858000"/>
              <a:gd name="connsiteX66" fmla="*/ 1315021 w 2632012"/>
              <a:gd name="connsiteY66" fmla="*/ 54455 h 6858000"/>
              <a:gd name="connsiteX67" fmla="*/ 1319335 w 2632012"/>
              <a:gd name="connsiteY67" fmla="*/ 8880 h 6858000"/>
              <a:gd name="connsiteX68" fmla="*/ 1316402 w 2632012"/>
              <a:gd name="connsiteY68" fmla="*/ 852 h 6858000"/>
              <a:gd name="connsiteX69" fmla="*/ 1207569 w 2632012"/>
              <a:gd name="connsiteY69" fmla="*/ 0 h 6858000"/>
              <a:gd name="connsiteX0" fmla="*/ 932173 w 2632012"/>
              <a:gd name="connsiteY0" fmla="*/ 1512545 h 6858000"/>
              <a:gd name="connsiteX1" fmla="*/ 932462 w 2632012"/>
              <a:gd name="connsiteY1" fmla="*/ 1512581 h 6858000"/>
              <a:gd name="connsiteX2" fmla="*/ 932378 w 2632012"/>
              <a:gd name="connsiteY2" fmla="*/ 1512599 h 6858000"/>
              <a:gd name="connsiteX3" fmla="*/ 932173 w 2632012"/>
              <a:gd name="connsiteY3" fmla="*/ 1512545 h 6858000"/>
              <a:gd name="connsiteX4" fmla="*/ 1207569 w 2632012"/>
              <a:gd name="connsiteY4" fmla="*/ 0 h 6858000"/>
              <a:gd name="connsiteX5" fmla="*/ 2632012 w 2632012"/>
              <a:gd name="connsiteY5" fmla="*/ 0 h 6858000"/>
              <a:gd name="connsiteX6" fmla="*/ 2632012 w 2632012"/>
              <a:gd name="connsiteY6" fmla="*/ 6858000 h 6858000"/>
              <a:gd name="connsiteX7" fmla="*/ 13514 w 2632012"/>
              <a:gd name="connsiteY7" fmla="*/ 6858000 h 6858000"/>
              <a:gd name="connsiteX8" fmla="*/ 13170 w 2632012"/>
              <a:gd name="connsiteY8" fmla="*/ 6812829 h 6858000"/>
              <a:gd name="connsiteX9" fmla="*/ 20332 w 2632012"/>
              <a:gd name="connsiteY9" fmla="*/ 6760689 h 6858000"/>
              <a:gd name="connsiteX10" fmla="*/ 25596 w 2632012"/>
              <a:gd name="connsiteY10" fmla="*/ 6721251 h 6858000"/>
              <a:gd name="connsiteX11" fmla="*/ 22507 w 2632012"/>
              <a:gd name="connsiteY11" fmla="*/ 6650499 h 6858000"/>
              <a:gd name="connsiteX12" fmla="*/ 22444 w 2632012"/>
              <a:gd name="connsiteY12" fmla="*/ 6604241 h 6858000"/>
              <a:gd name="connsiteX13" fmla="*/ 31867 w 2632012"/>
              <a:gd name="connsiteY13" fmla="*/ 6559984 h 6858000"/>
              <a:gd name="connsiteX14" fmla="*/ 38635 w 2632012"/>
              <a:gd name="connsiteY14" fmla="*/ 6515473 h 6858000"/>
              <a:gd name="connsiteX15" fmla="*/ 38467 w 2632012"/>
              <a:gd name="connsiteY15" fmla="*/ 6463736 h 6858000"/>
              <a:gd name="connsiteX16" fmla="*/ 38052 w 2632012"/>
              <a:gd name="connsiteY16" fmla="*/ 6432794 h 6858000"/>
              <a:gd name="connsiteX17" fmla="*/ 80445 w 2632012"/>
              <a:gd name="connsiteY17" fmla="*/ 6301309 h 6858000"/>
              <a:gd name="connsiteX18" fmla="*/ 138157 w 2632012"/>
              <a:gd name="connsiteY18" fmla="*/ 6257030 h 6858000"/>
              <a:gd name="connsiteX19" fmla="*/ 170419 w 2632012"/>
              <a:gd name="connsiteY19" fmla="*/ 6171255 h 6858000"/>
              <a:gd name="connsiteX20" fmla="*/ 164027 w 2632012"/>
              <a:gd name="connsiteY20" fmla="*/ 6164357 h 6858000"/>
              <a:gd name="connsiteX21" fmla="*/ 213309 w 2632012"/>
              <a:gd name="connsiteY21" fmla="*/ 6109331 h 6858000"/>
              <a:gd name="connsiteX22" fmla="*/ 220409 w 2632012"/>
              <a:gd name="connsiteY22" fmla="*/ 6022287 h 6858000"/>
              <a:gd name="connsiteX23" fmla="*/ 183756 w 2632012"/>
              <a:gd name="connsiteY23" fmla="*/ 5808789 h 6858000"/>
              <a:gd name="connsiteX24" fmla="*/ 138134 w 2632012"/>
              <a:gd name="connsiteY24" fmla="*/ 5616065 h 6858000"/>
              <a:gd name="connsiteX25" fmla="*/ 276721 w 2632012"/>
              <a:gd name="connsiteY25" fmla="*/ 4162848 h 6858000"/>
              <a:gd name="connsiteX26" fmla="*/ 343082 w 2632012"/>
              <a:gd name="connsiteY26" fmla="*/ 3059377 h 6858000"/>
              <a:gd name="connsiteX27" fmla="*/ 369630 w 2632012"/>
              <a:gd name="connsiteY27" fmla="*/ 2692043 h 6858000"/>
              <a:gd name="connsiteX28" fmla="*/ 435324 w 2632012"/>
              <a:gd name="connsiteY28" fmla="*/ 2520083 h 6858000"/>
              <a:gd name="connsiteX29" fmla="*/ 482259 w 2632012"/>
              <a:gd name="connsiteY29" fmla="*/ 2336178 h 6858000"/>
              <a:gd name="connsiteX30" fmla="*/ 569515 w 2632012"/>
              <a:gd name="connsiteY30" fmla="*/ 2091909 h 6858000"/>
              <a:gd name="connsiteX31" fmla="*/ 638163 w 2632012"/>
              <a:gd name="connsiteY31" fmla="*/ 1994147 h 6858000"/>
              <a:gd name="connsiteX32" fmla="*/ 737312 w 2632012"/>
              <a:gd name="connsiteY32" fmla="*/ 1871408 h 6858000"/>
              <a:gd name="connsiteX33" fmla="*/ 788501 w 2632012"/>
              <a:gd name="connsiteY33" fmla="*/ 1793826 h 6858000"/>
              <a:gd name="connsiteX34" fmla="*/ 819432 w 2632012"/>
              <a:gd name="connsiteY34" fmla="*/ 1746824 h 6858000"/>
              <a:gd name="connsiteX35" fmla="*/ 843936 w 2632012"/>
              <a:gd name="connsiteY35" fmla="*/ 1697348 h 6858000"/>
              <a:gd name="connsiteX36" fmla="*/ 846526 w 2632012"/>
              <a:gd name="connsiteY36" fmla="*/ 1659754 h 6858000"/>
              <a:gd name="connsiteX37" fmla="*/ 873830 w 2632012"/>
              <a:gd name="connsiteY37" fmla="*/ 1628041 h 6858000"/>
              <a:gd name="connsiteX38" fmla="*/ 890626 w 2632012"/>
              <a:gd name="connsiteY38" fmla="*/ 1599883 h 6858000"/>
              <a:gd name="connsiteX39" fmla="*/ 921288 w 2632012"/>
              <a:gd name="connsiteY39" fmla="*/ 1579569 h 6858000"/>
              <a:gd name="connsiteX40" fmla="*/ 920756 w 2632012"/>
              <a:gd name="connsiteY40" fmla="*/ 1537369 h 6858000"/>
              <a:gd name="connsiteX41" fmla="*/ 946290 w 2632012"/>
              <a:gd name="connsiteY41" fmla="*/ 1514308 h 6858000"/>
              <a:gd name="connsiteX42" fmla="*/ 932462 w 2632012"/>
              <a:gd name="connsiteY42" fmla="*/ 1512581 h 6858000"/>
              <a:gd name="connsiteX43" fmla="*/ 940652 w 2632012"/>
              <a:gd name="connsiteY43" fmla="*/ 1510839 h 6858000"/>
              <a:gd name="connsiteX44" fmla="*/ 950739 w 2632012"/>
              <a:gd name="connsiteY44" fmla="*/ 1503635 h 6858000"/>
              <a:gd name="connsiteX45" fmla="*/ 966405 w 2632012"/>
              <a:gd name="connsiteY45" fmla="*/ 1439967 h 6858000"/>
              <a:gd name="connsiteX46" fmla="*/ 973516 w 2632012"/>
              <a:gd name="connsiteY46" fmla="*/ 1389073 h 6858000"/>
              <a:gd name="connsiteX47" fmla="*/ 986960 w 2632012"/>
              <a:gd name="connsiteY47" fmla="*/ 1351857 h 6858000"/>
              <a:gd name="connsiteX48" fmla="*/ 987761 w 2632012"/>
              <a:gd name="connsiteY48" fmla="*/ 1363479 h 6858000"/>
              <a:gd name="connsiteX49" fmla="*/ 989043 w 2632012"/>
              <a:gd name="connsiteY49" fmla="*/ 1346093 h 6858000"/>
              <a:gd name="connsiteX50" fmla="*/ 986960 w 2632012"/>
              <a:gd name="connsiteY50" fmla="*/ 1351857 h 6858000"/>
              <a:gd name="connsiteX51" fmla="*/ 985769 w 2632012"/>
              <a:gd name="connsiteY51" fmla="*/ 1334556 h 6858000"/>
              <a:gd name="connsiteX52" fmla="*/ 982507 w 2632012"/>
              <a:gd name="connsiteY52" fmla="*/ 1216698 h 6858000"/>
              <a:gd name="connsiteX53" fmla="*/ 984836 w 2632012"/>
              <a:gd name="connsiteY53" fmla="*/ 1082381 h 6858000"/>
              <a:gd name="connsiteX54" fmla="*/ 993140 w 2632012"/>
              <a:gd name="connsiteY54" fmla="*/ 1043366 h 6858000"/>
              <a:gd name="connsiteX55" fmla="*/ 995544 w 2632012"/>
              <a:gd name="connsiteY55" fmla="*/ 972540 h 6858000"/>
              <a:gd name="connsiteX56" fmla="*/ 1028500 w 2632012"/>
              <a:gd name="connsiteY56" fmla="*/ 923945 h 6858000"/>
              <a:gd name="connsiteX57" fmla="*/ 1022082 w 2632012"/>
              <a:gd name="connsiteY57" fmla="*/ 838835 h 6858000"/>
              <a:gd name="connsiteX58" fmla="*/ 1025925 w 2632012"/>
              <a:gd name="connsiteY58" fmla="*/ 787183 h 6858000"/>
              <a:gd name="connsiteX59" fmla="*/ 1027904 w 2632012"/>
              <a:gd name="connsiteY59" fmla="*/ 756272 h 6858000"/>
              <a:gd name="connsiteX60" fmla="*/ 1088796 w 2632012"/>
              <a:gd name="connsiteY60" fmla="*/ 641639 h 6858000"/>
              <a:gd name="connsiteX61" fmla="*/ 1164389 w 2632012"/>
              <a:gd name="connsiteY61" fmla="*/ 545140 h 6858000"/>
              <a:gd name="connsiteX62" fmla="*/ 1225321 w 2632012"/>
              <a:gd name="connsiteY62" fmla="*/ 413843 h 6858000"/>
              <a:gd name="connsiteX63" fmla="*/ 1241477 w 2632012"/>
              <a:gd name="connsiteY63" fmla="*/ 358607 h 6858000"/>
              <a:gd name="connsiteX64" fmla="*/ 1246119 w 2632012"/>
              <a:gd name="connsiteY64" fmla="*/ 254866 h 6858000"/>
              <a:gd name="connsiteX65" fmla="*/ 1266837 w 2632012"/>
              <a:gd name="connsiteY65" fmla="*/ 161517 h 6858000"/>
              <a:gd name="connsiteX66" fmla="*/ 1315021 w 2632012"/>
              <a:gd name="connsiteY66" fmla="*/ 54455 h 6858000"/>
              <a:gd name="connsiteX67" fmla="*/ 1319335 w 2632012"/>
              <a:gd name="connsiteY67" fmla="*/ 8880 h 6858000"/>
              <a:gd name="connsiteX68" fmla="*/ 1316402 w 2632012"/>
              <a:gd name="connsiteY68" fmla="*/ 852 h 6858000"/>
              <a:gd name="connsiteX69" fmla="*/ 1207569 w 2632012"/>
              <a:gd name="connsiteY69" fmla="*/ 0 h 6858000"/>
              <a:gd name="connsiteX0" fmla="*/ 932173 w 2632012"/>
              <a:gd name="connsiteY0" fmla="*/ 1512545 h 6858000"/>
              <a:gd name="connsiteX1" fmla="*/ 932462 w 2632012"/>
              <a:gd name="connsiteY1" fmla="*/ 1512581 h 6858000"/>
              <a:gd name="connsiteX2" fmla="*/ 932378 w 2632012"/>
              <a:gd name="connsiteY2" fmla="*/ 1512599 h 6858000"/>
              <a:gd name="connsiteX3" fmla="*/ 932173 w 2632012"/>
              <a:gd name="connsiteY3" fmla="*/ 1512545 h 6858000"/>
              <a:gd name="connsiteX4" fmla="*/ 1207569 w 2632012"/>
              <a:gd name="connsiteY4" fmla="*/ 0 h 6858000"/>
              <a:gd name="connsiteX5" fmla="*/ 2632012 w 2632012"/>
              <a:gd name="connsiteY5" fmla="*/ 0 h 6858000"/>
              <a:gd name="connsiteX6" fmla="*/ 2632012 w 2632012"/>
              <a:gd name="connsiteY6" fmla="*/ 6858000 h 6858000"/>
              <a:gd name="connsiteX7" fmla="*/ 13514 w 2632012"/>
              <a:gd name="connsiteY7" fmla="*/ 6858000 h 6858000"/>
              <a:gd name="connsiteX8" fmla="*/ 13170 w 2632012"/>
              <a:gd name="connsiteY8" fmla="*/ 6812829 h 6858000"/>
              <a:gd name="connsiteX9" fmla="*/ 20332 w 2632012"/>
              <a:gd name="connsiteY9" fmla="*/ 6760689 h 6858000"/>
              <a:gd name="connsiteX10" fmla="*/ 25596 w 2632012"/>
              <a:gd name="connsiteY10" fmla="*/ 6721251 h 6858000"/>
              <a:gd name="connsiteX11" fmla="*/ 22507 w 2632012"/>
              <a:gd name="connsiteY11" fmla="*/ 6650499 h 6858000"/>
              <a:gd name="connsiteX12" fmla="*/ 22444 w 2632012"/>
              <a:gd name="connsiteY12" fmla="*/ 6604241 h 6858000"/>
              <a:gd name="connsiteX13" fmla="*/ 31867 w 2632012"/>
              <a:gd name="connsiteY13" fmla="*/ 6559984 h 6858000"/>
              <a:gd name="connsiteX14" fmla="*/ 38635 w 2632012"/>
              <a:gd name="connsiteY14" fmla="*/ 6515473 h 6858000"/>
              <a:gd name="connsiteX15" fmla="*/ 38467 w 2632012"/>
              <a:gd name="connsiteY15" fmla="*/ 6463736 h 6858000"/>
              <a:gd name="connsiteX16" fmla="*/ 38052 w 2632012"/>
              <a:gd name="connsiteY16" fmla="*/ 6432794 h 6858000"/>
              <a:gd name="connsiteX17" fmla="*/ 80445 w 2632012"/>
              <a:gd name="connsiteY17" fmla="*/ 6301309 h 6858000"/>
              <a:gd name="connsiteX18" fmla="*/ 138157 w 2632012"/>
              <a:gd name="connsiteY18" fmla="*/ 6257030 h 6858000"/>
              <a:gd name="connsiteX19" fmla="*/ 170419 w 2632012"/>
              <a:gd name="connsiteY19" fmla="*/ 6171255 h 6858000"/>
              <a:gd name="connsiteX20" fmla="*/ 164027 w 2632012"/>
              <a:gd name="connsiteY20" fmla="*/ 6164357 h 6858000"/>
              <a:gd name="connsiteX21" fmla="*/ 213309 w 2632012"/>
              <a:gd name="connsiteY21" fmla="*/ 6109331 h 6858000"/>
              <a:gd name="connsiteX22" fmla="*/ 220409 w 2632012"/>
              <a:gd name="connsiteY22" fmla="*/ 6022287 h 6858000"/>
              <a:gd name="connsiteX23" fmla="*/ 183756 w 2632012"/>
              <a:gd name="connsiteY23" fmla="*/ 5808789 h 6858000"/>
              <a:gd name="connsiteX24" fmla="*/ 245711 w 2632012"/>
              <a:gd name="connsiteY24" fmla="*/ 5066230 h 6858000"/>
              <a:gd name="connsiteX25" fmla="*/ 276721 w 2632012"/>
              <a:gd name="connsiteY25" fmla="*/ 4162848 h 6858000"/>
              <a:gd name="connsiteX26" fmla="*/ 343082 w 2632012"/>
              <a:gd name="connsiteY26" fmla="*/ 3059377 h 6858000"/>
              <a:gd name="connsiteX27" fmla="*/ 369630 w 2632012"/>
              <a:gd name="connsiteY27" fmla="*/ 2692043 h 6858000"/>
              <a:gd name="connsiteX28" fmla="*/ 435324 w 2632012"/>
              <a:gd name="connsiteY28" fmla="*/ 2520083 h 6858000"/>
              <a:gd name="connsiteX29" fmla="*/ 482259 w 2632012"/>
              <a:gd name="connsiteY29" fmla="*/ 2336178 h 6858000"/>
              <a:gd name="connsiteX30" fmla="*/ 569515 w 2632012"/>
              <a:gd name="connsiteY30" fmla="*/ 2091909 h 6858000"/>
              <a:gd name="connsiteX31" fmla="*/ 638163 w 2632012"/>
              <a:gd name="connsiteY31" fmla="*/ 1994147 h 6858000"/>
              <a:gd name="connsiteX32" fmla="*/ 737312 w 2632012"/>
              <a:gd name="connsiteY32" fmla="*/ 1871408 h 6858000"/>
              <a:gd name="connsiteX33" fmla="*/ 788501 w 2632012"/>
              <a:gd name="connsiteY33" fmla="*/ 1793826 h 6858000"/>
              <a:gd name="connsiteX34" fmla="*/ 819432 w 2632012"/>
              <a:gd name="connsiteY34" fmla="*/ 1746824 h 6858000"/>
              <a:gd name="connsiteX35" fmla="*/ 843936 w 2632012"/>
              <a:gd name="connsiteY35" fmla="*/ 1697348 h 6858000"/>
              <a:gd name="connsiteX36" fmla="*/ 846526 w 2632012"/>
              <a:gd name="connsiteY36" fmla="*/ 1659754 h 6858000"/>
              <a:gd name="connsiteX37" fmla="*/ 873830 w 2632012"/>
              <a:gd name="connsiteY37" fmla="*/ 1628041 h 6858000"/>
              <a:gd name="connsiteX38" fmla="*/ 890626 w 2632012"/>
              <a:gd name="connsiteY38" fmla="*/ 1599883 h 6858000"/>
              <a:gd name="connsiteX39" fmla="*/ 921288 w 2632012"/>
              <a:gd name="connsiteY39" fmla="*/ 1579569 h 6858000"/>
              <a:gd name="connsiteX40" fmla="*/ 920756 w 2632012"/>
              <a:gd name="connsiteY40" fmla="*/ 1537369 h 6858000"/>
              <a:gd name="connsiteX41" fmla="*/ 946290 w 2632012"/>
              <a:gd name="connsiteY41" fmla="*/ 1514308 h 6858000"/>
              <a:gd name="connsiteX42" fmla="*/ 932462 w 2632012"/>
              <a:gd name="connsiteY42" fmla="*/ 1512581 h 6858000"/>
              <a:gd name="connsiteX43" fmla="*/ 940652 w 2632012"/>
              <a:gd name="connsiteY43" fmla="*/ 1510839 h 6858000"/>
              <a:gd name="connsiteX44" fmla="*/ 950739 w 2632012"/>
              <a:gd name="connsiteY44" fmla="*/ 1503635 h 6858000"/>
              <a:gd name="connsiteX45" fmla="*/ 966405 w 2632012"/>
              <a:gd name="connsiteY45" fmla="*/ 1439967 h 6858000"/>
              <a:gd name="connsiteX46" fmla="*/ 973516 w 2632012"/>
              <a:gd name="connsiteY46" fmla="*/ 1389073 h 6858000"/>
              <a:gd name="connsiteX47" fmla="*/ 986960 w 2632012"/>
              <a:gd name="connsiteY47" fmla="*/ 1351857 h 6858000"/>
              <a:gd name="connsiteX48" fmla="*/ 987761 w 2632012"/>
              <a:gd name="connsiteY48" fmla="*/ 1363479 h 6858000"/>
              <a:gd name="connsiteX49" fmla="*/ 989043 w 2632012"/>
              <a:gd name="connsiteY49" fmla="*/ 1346093 h 6858000"/>
              <a:gd name="connsiteX50" fmla="*/ 986960 w 2632012"/>
              <a:gd name="connsiteY50" fmla="*/ 1351857 h 6858000"/>
              <a:gd name="connsiteX51" fmla="*/ 985769 w 2632012"/>
              <a:gd name="connsiteY51" fmla="*/ 1334556 h 6858000"/>
              <a:gd name="connsiteX52" fmla="*/ 982507 w 2632012"/>
              <a:gd name="connsiteY52" fmla="*/ 1216698 h 6858000"/>
              <a:gd name="connsiteX53" fmla="*/ 984836 w 2632012"/>
              <a:gd name="connsiteY53" fmla="*/ 1082381 h 6858000"/>
              <a:gd name="connsiteX54" fmla="*/ 993140 w 2632012"/>
              <a:gd name="connsiteY54" fmla="*/ 1043366 h 6858000"/>
              <a:gd name="connsiteX55" fmla="*/ 995544 w 2632012"/>
              <a:gd name="connsiteY55" fmla="*/ 972540 h 6858000"/>
              <a:gd name="connsiteX56" fmla="*/ 1028500 w 2632012"/>
              <a:gd name="connsiteY56" fmla="*/ 923945 h 6858000"/>
              <a:gd name="connsiteX57" fmla="*/ 1022082 w 2632012"/>
              <a:gd name="connsiteY57" fmla="*/ 838835 h 6858000"/>
              <a:gd name="connsiteX58" fmla="*/ 1025925 w 2632012"/>
              <a:gd name="connsiteY58" fmla="*/ 787183 h 6858000"/>
              <a:gd name="connsiteX59" fmla="*/ 1027904 w 2632012"/>
              <a:gd name="connsiteY59" fmla="*/ 756272 h 6858000"/>
              <a:gd name="connsiteX60" fmla="*/ 1088796 w 2632012"/>
              <a:gd name="connsiteY60" fmla="*/ 641639 h 6858000"/>
              <a:gd name="connsiteX61" fmla="*/ 1164389 w 2632012"/>
              <a:gd name="connsiteY61" fmla="*/ 545140 h 6858000"/>
              <a:gd name="connsiteX62" fmla="*/ 1225321 w 2632012"/>
              <a:gd name="connsiteY62" fmla="*/ 413843 h 6858000"/>
              <a:gd name="connsiteX63" fmla="*/ 1241477 w 2632012"/>
              <a:gd name="connsiteY63" fmla="*/ 358607 h 6858000"/>
              <a:gd name="connsiteX64" fmla="*/ 1246119 w 2632012"/>
              <a:gd name="connsiteY64" fmla="*/ 254866 h 6858000"/>
              <a:gd name="connsiteX65" fmla="*/ 1266837 w 2632012"/>
              <a:gd name="connsiteY65" fmla="*/ 161517 h 6858000"/>
              <a:gd name="connsiteX66" fmla="*/ 1315021 w 2632012"/>
              <a:gd name="connsiteY66" fmla="*/ 54455 h 6858000"/>
              <a:gd name="connsiteX67" fmla="*/ 1319335 w 2632012"/>
              <a:gd name="connsiteY67" fmla="*/ 8880 h 6858000"/>
              <a:gd name="connsiteX68" fmla="*/ 1316402 w 2632012"/>
              <a:gd name="connsiteY68" fmla="*/ 852 h 6858000"/>
              <a:gd name="connsiteX69" fmla="*/ 1207569 w 2632012"/>
              <a:gd name="connsiteY69" fmla="*/ 0 h 6858000"/>
              <a:gd name="connsiteX0" fmla="*/ 932173 w 2632012"/>
              <a:gd name="connsiteY0" fmla="*/ 1512545 h 6858000"/>
              <a:gd name="connsiteX1" fmla="*/ 932462 w 2632012"/>
              <a:gd name="connsiteY1" fmla="*/ 1512581 h 6858000"/>
              <a:gd name="connsiteX2" fmla="*/ 932378 w 2632012"/>
              <a:gd name="connsiteY2" fmla="*/ 1512599 h 6858000"/>
              <a:gd name="connsiteX3" fmla="*/ 932173 w 2632012"/>
              <a:gd name="connsiteY3" fmla="*/ 1512545 h 6858000"/>
              <a:gd name="connsiteX4" fmla="*/ 1207569 w 2632012"/>
              <a:gd name="connsiteY4" fmla="*/ 0 h 6858000"/>
              <a:gd name="connsiteX5" fmla="*/ 2632012 w 2632012"/>
              <a:gd name="connsiteY5" fmla="*/ 0 h 6858000"/>
              <a:gd name="connsiteX6" fmla="*/ 2632012 w 2632012"/>
              <a:gd name="connsiteY6" fmla="*/ 6858000 h 6858000"/>
              <a:gd name="connsiteX7" fmla="*/ 13514 w 2632012"/>
              <a:gd name="connsiteY7" fmla="*/ 6858000 h 6858000"/>
              <a:gd name="connsiteX8" fmla="*/ 13170 w 2632012"/>
              <a:gd name="connsiteY8" fmla="*/ 6812829 h 6858000"/>
              <a:gd name="connsiteX9" fmla="*/ 20332 w 2632012"/>
              <a:gd name="connsiteY9" fmla="*/ 6760689 h 6858000"/>
              <a:gd name="connsiteX10" fmla="*/ 25596 w 2632012"/>
              <a:gd name="connsiteY10" fmla="*/ 6721251 h 6858000"/>
              <a:gd name="connsiteX11" fmla="*/ 22507 w 2632012"/>
              <a:gd name="connsiteY11" fmla="*/ 6650499 h 6858000"/>
              <a:gd name="connsiteX12" fmla="*/ 22444 w 2632012"/>
              <a:gd name="connsiteY12" fmla="*/ 6604241 h 6858000"/>
              <a:gd name="connsiteX13" fmla="*/ 31867 w 2632012"/>
              <a:gd name="connsiteY13" fmla="*/ 6559984 h 6858000"/>
              <a:gd name="connsiteX14" fmla="*/ 38635 w 2632012"/>
              <a:gd name="connsiteY14" fmla="*/ 6515473 h 6858000"/>
              <a:gd name="connsiteX15" fmla="*/ 38467 w 2632012"/>
              <a:gd name="connsiteY15" fmla="*/ 6463736 h 6858000"/>
              <a:gd name="connsiteX16" fmla="*/ 38052 w 2632012"/>
              <a:gd name="connsiteY16" fmla="*/ 6432794 h 6858000"/>
              <a:gd name="connsiteX17" fmla="*/ 80445 w 2632012"/>
              <a:gd name="connsiteY17" fmla="*/ 6301309 h 6858000"/>
              <a:gd name="connsiteX18" fmla="*/ 138157 w 2632012"/>
              <a:gd name="connsiteY18" fmla="*/ 6257030 h 6858000"/>
              <a:gd name="connsiteX19" fmla="*/ 170419 w 2632012"/>
              <a:gd name="connsiteY19" fmla="*/ 6171255 h 6858000"/>
              <a:gd name="connsiteX20" fmla="*/ 164027 w 2632012"/>
              <a:gd name="connsiteY20" fmla="*/ 6164357 h 6858000"/>
              <a:gd name="connsiteX21" fmla="*/ 213309 w 2632012"/>
              <a:gd name="connsiteY21" fmla="*/ 6109331 h 6858000"/>
              <a:gd name="connsiteX22" fmla="*/ 220409 w 2632012"/>
              <a:gd name="connsiteY22" fmla="*/ 6022287 h 6858000"/>
              <a:gd name="connsiteX23" fmla="*/ 219615 w 2632012"/>
              <a:gd name="connsiteY23" fmla="*/ 5557777 h 6858000"/>
              <a:gd name="connsiteX24" fmla="*/ 245711 w 2632012"/>
              <a:gd name="connsiteY24" fmla="*/ 5066230 h 6858000"/>
              <a:gd name="connsiteX25" fmla="*/ 276721 w 2632012"/>
              <a:gd name="connsiteY25" fmla="*/ 4162848 h 6858000"/>
              <a:gd name="connsiteX26" fmla="*/ 343082 w 2632012"/>
              <a:gd name="connsiteY26" fmla="*/ 3059377 h 6858000"/>
              <a:gd name="connsiteX27" fmla="*/ 369630 w 2632012"/>
              <a:gd name="connsiteY27" fmla="*/ 2692043 h 6858000"/>
              <a:gd name="connsiteX28" fmla="*/ 435324 w 2632012"/>
              <a:gd name="connsiteY28" fmla="*/ 2520083 h 6858000"/>
              <a:gd name="connsiteX29" fmla="*/ 482259 w 2632012"/>
              <a:gd name="connsiteY29" fmla="*/ 2336178 h 6858000"/>
              <a:gd name="connsiteX30" fmla="*/ 569515 w 2632012"/>
              <a:gd name="connsiteY30" fmla="*/ 2091909 h 6858000"/>
              <a:gd name="connsiteX31" fmla="*/ 638163 w 2632012"/>
              <a:gd name="connsiteY31" fmla="*/ 1994147 h 6858000"/>
              <a:gd name="connsiteX32" fmla="*/ 737312 w 2632012"/>
              <a:gd name="connsiteY32" fmla="*/ 1871408 h 6858000"/>
              <a:gd name="connsiteX33" fmla="*/ 788501 w 2632012"/>
              <a:gd name="connsiteY33" fmla="*/ 1793826 h 6858000"/>
              <a:gd name="connsiteX34" fmla="*/ 819432 w 2632012"/>
              <a:gd name="connsiteY34" fmla="*/ 1746824 h 6858000"/>
              <a:gd name="connsiteX35" fmla="*/ 843936 w 2632012"/>
              <a:gd name="connsiteY35" fmla="*/ 1697348 h 6858000"/>
              <a:gd name="connsiteX36" fmla="*/ 846526 w 2632012"/>
              <a:gd name="connsiteY36" fmla="*/ 1659754 h 6858000"/>
              <a:gd name="connsiteX37" fmla="*/ 873830 w 2632012"/>
              <a:gd name="connsiteY37" fmla="*/ 1628041 h 6858000"/>
              <a:gd name="connsiteX38" fmla="*/ 890626 w 2632012"/>
              <a:gd name="connsiteY38" fmla="*/ 1599883 h 6858000"/>
              <a:gd name="connsiteX39" fmla="*/ 921288 w 2632012"/>
              <a:gd name="connsiteY39" fmla="*/ 1579569 h 6858000"/>
              <a:gd name="connsiteX40" fmla="*/ 920756 w 2632012"/>
              <a:gd name="connsiteY40" fmla="*/ 1537369 h 6858000"/>
              <a:gd name="connsiteX41" fmla="*/ 946290 w 2632012"/>
              <a:gd name="connsiteY41" fmla="*/ 1514308 h 6858000"/>
              <a:gd name="connsiteX42" fmla="*/ 932462 w 2632012"/>
              <a:gd name="connsiteY42" fmla="*/ 1512581 h 6858000"/>
              <a:gd name="connsiteX43" fmla="*/ 940652 w 2632012"/>
              <a:gd name="connsiteY43" fmla="*/ 1510839 h 6858000"/>
              <a:gd name="connsiteX44" fmla="*/ 950739 w 2632012"/>
              <a:gd name="connsiteY44" fmla="*/ 1503635 h 6858000"/>
              <a:gd name="connsiteX45" fmla="*/ 966405 w 2632012"/>
              <a:gd name="connsiteY45" fmla="*/ 1439967 h 6858000"/>
              <a:gd name="connsiteX46" fmla="*/ 973516 w 2632012"/>
              <a:gd name="connsiteY46" fmla="*/ 1389073 h 6858000"/>
              <a:gd name="connsiteX47" fmla="*/ 986960 w 2632012"/>
              <a:gd name="connsiteY47" fmla="*/ 1351857 h 6858000"/>
              <a:gd name="connsiteX48" fmla="*/ 987761 w 2632012"/>
              <a:gd name="connsiteY48" fmla="*/ 1363479 h 6858000"/>
              <a:gd name="connsiteX49" fmla="*/ 989043 w 2632012"/>
              <a:gd name="connsiteY49" fmla="*/ 1346093 h 6858000"/>
              <a:gd name="connsiteX50" fmla="*/ 986960 w 2632012"/>
              <a:gd name="connsiteY50" fmla="*/ 1351857 h 6858000"/>
              <a:gd name="connsiteX51" fmla="*/ 985769 w 2632012"/>
              <a:gd name="connsiteY51" fmla="*/ 1334556 h 6858000"/>
              <a:gd name="connsiteX52" fmla="*/ 982507 w 2632012"/>
              <a:gd name="connsiteY52" fmla="*/ 1216698 h 6858000"/>
              <a:gd name="connsiteX53" fmla="*/ 984836 w 2632012"/>
              <a:gd name="connsiteY53" fmla="*/ 1082381 h 6858000"/>
              <a:gd name="connsiteX54" fmla="*/ 993140 w 2632012"/>
              <a:gd name="connsiteY54" fmla="*/ 1043366 h 6858000"/>
              <a:gd name="connsiteX55" fmla="*/ 995544 w 2632012"/>
              <a:gd name="connsiteY55" fmla="*/ 972540 h 6858000"/>
              <a:gd name="connsiteX56" fmla="*/ 1028500 w 2632012"/>
              <a:gd name="connsiteY56" fmla="*/ 923945 h 6858000"/>
              <a:gd name="connsiteX57" fmla="*/ 1022082 w 2632012"/>
              <a:gd name="connsiteY57" fmla="*/ 838835 h 6858000"/>
              <a:gd name="connsiteX58" fmla="*/ 1025925 w 2632012"/>
              <a:gd name="connsiteY58" fmla="*/ 787183 h 6858000"/>
              <a:gd name="connsiteX59" fmla="*/ 1027904 w 2632012"/>
              <a:gd name="connsiteY59" fmla="*/ 756272 h 6858000"/>
              <a:gd name="connsiteX60" fmla="*/ 1088796 w 2632012"/>
              <a:gd name="connsiteY60" fmla="*/ 641639 h 6858000"/>
              <a:gd name="connsiteX61" fmla="*/ 1164389 w 2632012"/>
              <a:gd name="connsiteY61" fmla="*/ 545140 h 6858000"/>
              <a:gd name="connsiteX62" fmla="*/ 1225321 w 2632012"/>
              <a:gd name="connsiteY62" fmla="*/ 413843 h 6858000"/>
              <a:gd name="connsiteX63" fmla="*/ 1241477 w 2632012"/>
              <a:gd name="connsiteY63" fmla="*/ 358607 h 6858000"/>
              <a:gd name="connsiteX64" fmla="*/ 1246119 w 2632012"/>
              <a:gd name="connsiteY64" fmla="*/ 254866 h 6858000"/>
              <a:gd name="connsiteX65" fmla="*/ 1266837 w 2632012"/>
              <a:gd name="connsiteY65" fmla="*/ 161517 h 6858000"/>
              <a:gd name="connsiteX66" fmla="*/ 1315021 w 2632012"/>
              <a:gd name="connsiteY66" fmla="*/ 54455 h 6858000"/>
              <a:gd name="connsiteX67" fmla="*/ 1319335 w 2632012"/>
              <a:gd name="connsiteY67" fmla="*/ 8880 h 6858000"/>
              <a:gd name="connsiteX68" fmla="*/ 1316402 w 2632012"/>
              <a:gd name="connsiteY68" fmla="*/ 852 h 6858000"/>
              <a:gd name="connsiteX69" fmla="*/ 1207569 w 2632012"/>
              <a:gd name="connsiteY69" fmla="*/ 0 h 6858000"/>
              <a:gd name="connsiteX0" fmla="*/ 932173 w 2632012"/>
              <a:gd name="connsiteY0" fmla="*/ 1512545 h 6858000"/>
              <a:gd name="connsiteX1" fmla="*/ 932462 w 2632012"/>
              <a:gd name="connsiteY1" fmla="*/ 1512581 h 6858000"/>
              <a:gd name="connsiteX2" fmla="*/ 932378 w 2632012"/>
              <a:gd name="connsiteY2" fmla="*/ 1512599 h 6858000"/>
              <a:gd name="connsiteX3" fmla="*/ 932173 w 2632012"/>
              <a:gd name="connsiteY3" fmla="*/ 1512545 h 6858000"/>
              <a:gd name="connsiteX4" fmla="*/ 1207569 w 2632012"/>
              <a:gd name="connsiteY4" fmla="*/ 0 h 6858000"/>
              <a:gd name="connsiteX5" fmla="*/ 2632012 w 2632012"/>
              <a:gd name="connsiteY5" fmla="*/ 0 h 6858000"/>
              <a:gd name="connsiteX6" fmla="*/ 2632012 w 2632012"/>
              <a:gd name="connsiteY6" fmla="*/ 6858000 h 6858000"/>
              <a:gd name="connsiteX7" fmla="*/ 13514 w 2632012"/>
              <a:gd name="connsiteY7" fmla="*/ 6858000 h 6858000"/>
              <a:gd name="connsiteX8" fmla="*/ 13170 w 2632012"/>
              <a:gd name="connsiteY8" fmla="*/ 6812829 h 6858000"/>
              <a:gd name="connsiteX9" fmla="*/ 20332 w 2632012"/>
              <a:gd name="connsiteY9" fmla="*/ 6760689 h 6858000"/>
              <a:gd name="connsiteX10" fmla="*/ 25596 w 2632012"/>
              <a:gd name="connsiteY10" fmla="*/ 6721251 h 6858000"/>
              <a:gd name="connsiteX11" fmla="*/ 22507 w 2632012"/>
              <a:gd name="connsiteY11" fmla="*/ 6650499 h 6858000"/>
              <a:gd name="connsiteX12" fmla="*/ 22444 w 2632012"/>
              <a:gd name="connsiteY12" fmla="*/ 6604241 h 6858000"/>
              <a:gd name="connsiteX13" fmla="*/ 31867 w 2632012"/>
              <a:gd name="connsiteY13" fmla="*/ 6559984 h 6858000"/>
              <a:gd name="connsiteX14" fmla="*/ 38635 w 2632012"/>
              <a:gd name="connsiteY14" fmla="*/ 6515473 h 6858000"/>
              <a:gd name="connsiteX15" fmla="*/ 38467 w 2632012"/>
              <a:gd name="connsiteY15" fmla="*/ 6463736 h 6858000"/>
              <a:gd name="connsiteX16" fmla="*/ 38052 w 2632012"/>
              <a:gd name="connsiteY16" fmla="*/ 6432794 h 6858000"/>
              <a:gd name="connsiteX17" fmla="*/ 80445 w 2632012"/>
              <a:gd name="connsiteY17" fmla="*/ 6301309 h 6858000"/>
              <a:gd name="connsiteX18" fmla="*/ 138157 w 2632012"/>
              <a:gd name="connsiteY18" fmla="*/ 6257030 h 6858000"/>
              <a:gd name="connsiteX19" fmla="*/ 170419 w 2632012"/>
              <a:gd name="connsiteY19" fmla="*/ 6171255 h 6858000"/>
              <a:gd name="connsiteX20" fmla="*/ 164027 w 2632012"/>
              <a:gd name="connsiteY20" fmla="*/ 6164357 h 6858000"/>
              <a:gd name="connsiteX21" fmla="*/ 213309 w 2632012"/>
              <a:gd name="connsiteY21" fmla="*/ 6109331 h 6858000"/>
              <a:gd name="connsiteX22" fmla="*/ 208456 w 2632012"/>
              <a:gd name="connsiteY22" fmla="*/ 5878851 h 6858000"/>
              <a:gd name="connsiteX23" fmla="*/ 219615 w 2632012"/>
              <a:gd name="connsiteY23" fmla="*/ 5557777 h 6858000"/>
              <a:gd name="connsiteX24" fmla="*/ 245711 w 2632012"/>
              <a:gd name="connsiteY24" fmla="*/ 5066230 h 6858000"/>
              <a:gd name="connsiteX25" fmla="*/ 276721 w 2632012"/>
              <a:gd name="connsiteY25" fmla="*/ 4162848 h 6858000"/>
              <a:gd name="connsiteX26" fmla="*/ 343082 w 2632012"/>
              <a:gd name="connsiteY26" fmla="*/ 3059377 h 6858000"/>
              <a:gd name="connsiteX27" fmla="*/ 369630 w 2632012"/>
              <a:gd name="connsiteY27" fmla="*/ 2692043 h 6858000"/>
              <a:gd name="connsiteX28" fmla="*/ 435324 w 2632012"/>
              <a:gd name="connsiteY28" fmla="*/ 2520083 h 6858000"/>
              <a:gd name="connsiteX29" fmla="*/ 482259 w 2632012"/>
              <a:gd name="connsiteY29" fmla="*/ 2336178 h 6858000"/>
              <a:gd name="connsiteX30" fmla="*/ 569515 w 2632012"/>
              <a:gd name="connsiteY30" fmla="*/ 2091909 h 6858000"/>
              <a:gd name="connsiteX31" fmla="*/ 638163 w 2632012"/>
              <a:gd name="connsiteY31" fmla="*/ 1994147 h 6858000"/>
              <a:gd name="connsiteX32" fmla="*/ 737312 w 2632012"/>
              <a:gd name="connsiteY32" fmla="*/ 1871408 h 6858000"/>
              <a:gd name="connsiteX33" fmla="*/ 788501 w 2632012"/>
              <a:gd name="connsiteY33" fmla="*/ 1793826 h 6858000"/>
              <a:gd name="connsiteX34" fmla="*/ 819432 w 2632012"/>
              <a:gd name="connsiteY34" fmla="*/ 1746824 h 6858000"/>
              <a:gd name="connsiteX35" fmla="*/ 843936 w 2632012"/>
              <a:gd name="connsiteY35" fmla="*/ 1697348 h 6858000"/>
              <a:gd name="connsiteX36" fmla="*/ 846526 w 2632012"/>
              <a:gd name="connsiteY36" fmla="*/ 1659754 h 6858000"/>
              <a:gd name="connsiteX37" fmla="*/ 873830 w 2632012"/>
              <a:gd name="connsiteY37" fmla="*/ 1628041 h 6858000"/>
              <a:gd name="connsiteX38" fmla="*/ 890626 w 2632012"/>
              <a:gd name="connsiteY38" fmla="*/ 1599883 h 6858000"/>
              <a:gd name="connsiteX39" fmla="*/ 921288 w 2632012"/>
              <a:gd name="connsiteY39" fmla="*/ 1579569 h 6858000"/>
              <a:gd name="connsiteX40" fmla="*/ 920756 w 2632012"/>
              <a:gd name="connsiteY40" fmla="*/ 1537369 h 6858000"/>
              <a:gd name="connsiteX41" fmla="*/ 946290 w 2632012"/>
              <a:gd name="connsiteY41" fmla="*/ 1514308 h 6858000"/>
              <a:gd name="connsiteX42" fmla="*/ 932462 w 2632012"/>
              <a:gd name="connsiteY42" fmla="*/ 1512581 h 6858000"/>
              <a:gd name="connsiteX43" fmla="*/ 940652 w 2632012"/>
              <a:gd name="connsiteY43" fmla="*/ 1510839 h 6858000"/>
              <a:gd name="connsiteX44" fmla="*/ 950739 w 2632012"/>
              <a:gd name="connsiteY44" fmla="*/ 1503635 h 6858000"/>
              <a:gd name="connsiteX45" fmla="*/ 966405 w 2632012"/>
              <a:gd name="connsiteY45" fmla="*/ 1439967 h 6858000"/>
              <a:gd name="connsiteX46" fmla="*/ 973516 w 2632012"/>
              <a:gd name="connsiteY46" fmla="*/ 1389073 h 6858000"/>
              <a:gd name="connsiteX47" fmla="*/ 986960 w 2632012"/>
              <a:gd name="connsiteY47" fmla="*/ 1351857 h 6858000"/>
              <a:gd name="connsiteX48" fmla="*/ 987761 w 2632012"/>
              <a:gd name="connsiteY48" fmla="*/ 1363479 h 6858000"/>
              <a:gd name="connsiteX49" fmla="*/ 989043 w 2632012"/>
              <a:gd name="connsiteY49" fmla="*/ 1346093 h 6858000"/>
              <a:gd name="connsiteX50" fmla="*/ 986960 w 2632012"/>
              <a:gd name="connsiteY50" fmla="*/ 1351857 h 6858000"/>
              <a:gd name="connsiteX51" fmla="*/ 985769 w 2632012"/>
              <a:gd name="connsiteY51" fmla="*/ 1334556 h 6858000"/>
              <a:gd name="connsiteX52" fmla="*/ 982507 w 2632012"/>
              <a:gd name="connsiteY52" fmla="*/ 1216698 h 6858000"/>
              <a:gd name="connsiteX53" fmla="*/ 984836 w 2632012"/>
              <a:gd name="connsiteY53" fmla="*/ 1082381 h 6858000"/>
              <a:gd name="connsiteX54" fmla="*/ 993140 w 2632012"/>
              <a:gd name="connsiteY54" fmla="*/ 1043366 h 6858000"/>
              <a:gd name="connsiteX55" fmla="*/ 995544 w 2632012"/>
              <a:gd name="connsiteY55" fmla="*/ 972540 h 6858000"/>
              <a:gd name="connsiteX56" fmla="*/ 1028500 w 2632012"/>
              <a:gd name="connsiteY56" fmla="*/ 923945 h 6858000"/>
              <a:gd name="connsiteX57" fmla="*/ 1022082 w 2632012"/>
              <a:gd name="connsiteY57" fmla="*/ 838835 h 6858000"/>
              <a:gd name="connsiteX58" fmla="*/ 1025925 w 2632012"/>
              <a:gd name="connsiteY58" fmla="*/ 787183 h 6858000"/>
              <a:gd name="connsiteX59" fmla="*/ 1027904 w 2632012"/>
              <a:gd name="connsiteY59" fmla="*/ 756272 h 6858000"/>
              <a:gd name="connsiteX60" fmla="*/ 1088796 w 2632012"/>
              <a:gd name="connsiteY60" fmla="*/ 641639 h 6858000"/>
              <a:gd name="connsiteX61" fmla="*/ 1164389 w 2632012"/>
              <a:gd name="connsiteY61" fmla="*/ 545140 h 6858000"/>
              <a:gd name="connsiteX62" fmla="*/ 1225321 w 2632012"/>
              <a:gd name="connsiteY62" fmla="*/ 413843 h 6858000"/>
              <a:gd name="connsiteX63" fmla="*/ 1241477 w 2632012"/>
              <a:gd name="connsiteY63" fmla="*/ 358607 h 6858000"/>
              <a:gd name="connsiteX64" fmla="*/ 1246119 w 2632012"/>
              <a:gd name="connsiteY64" fmla="*/ 254866 h 6858000"/>
              <a:gd name="connsiteX65" fmla="*/ 1266837 w 2632012"/>
              <a:gd name="connsiteY65" fmla="*/ 161517 h 6858000"/>
              <a:gd name="connsiteX66" fmla="*/ 1315021 w 2632012"/>
              <a:gd name="connsiteY66" fmla="*/ 54455 h 6858000"/>
              <a:gd name="connsiteX67" fmla="*/ 1319335 w 2632012"/>
              <a:gd name="connsiteY67" fmla="*/ 8880 h 6858000"/>
              <a:gd name="connsiteX68" fmla="*/ 1316402 w 2632012"/>
              <a:gd name="connsiteY68" fmla="*/ 852 h 6858000"/>
              <a:gd name="connsiteX69" fmla="*/ 1207569 w 2632012"/>
              <a:gd name="connsiteY69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2632012" h="6858000">
                <a:moveTo>
                  <a:pt x="932173" y="1512545"/>
                </a:moveTo>
                <a:lnTo>
                  <a:pt x="932462" y="1512581"/>
                </a:lnTo>
                <a:lnTo>
                  <a:pt x="932378" y="1512599"/>
                </a:lnTo>
                <a:cubicBezTo>
                  <a:pt x="930618" y="1512681"/>
                  <a:pt x="930202" y="1512462"/>
                  <a:pt x="932173" y="1512545"/>
                </a:cubicBezTo>
                <a:close/>
                <a:moveTo>
                  <a:pt x="1207569" y="0"/>
                </a:moveTo>
                <a:lnTo>
                  <a:pt x="2632012" y="0"/>
                </a:lnTo>
                <a:lnTo>
                  <a:pt x="2632012" y="6858000"/>
                </a:lnTo>
                <a:lnTo>
                  <a:pt x="13514" y="6858000"/>
                </a:lnTo>
                <a:cubicBezTo>
                  <a:pt x="13399" y="6842943"/>
                  <a:pt x="13285" y="6827886"/>
                  <a:pt x="13170" y="6812829"/>
                </a:cubicBezTo>
                <a:cubicBezTo>
                  <a:pt x="12714" y="6794763"/>
                  <a:pt x="13524" y="6777517"/>
                  <a:pt x="20332" y="6760689"/>
                </a:cubicBezTo>
                <a:cubicBezTo>
                  <a:pt x="10828" y="6746468"/>
                  <a:pt x="7794" y="6733277"/>
                  <a:pt x="25596" y="6721251"/>
                </a:cubicBezTo>
                <a:cubicBezTo>
                  <a:pt x="24143" y="6683539"/>
                  <a:pt x="1631" y="6673595"/>
                  <a:pt x="22507" y="6650499"/>
                </a:cubicBezTo>
                <a:cubicBezTo>
                  <a:pt x="-25124" y="6620536"/>
                  <a:pt x="16765" y="6629253"/>
                  <a:pt x="22444" y="6604241"/>
                </a:cubicBezTo>
                <a:cubicBezTo>
                  <a:pt x="28668" y="6588866"/>
                  <a:pt x="29169" y="6574778"/>
                  <a:pt x="31867" y="6559984"/>
                </a:cubicBezTo>
                <a:cubicBezTo>
                  <a:pt x="4443" y="6566661"/>
                  <a:pt x="62924" y="6515664"/>
                  <a:pt x="38635" y="6515473"/>
                </a:cubicBezTo>
                <a:cubicBezTo>
                  <a:pt x="72259" y="6495428"/>
                  <a:pt x="29118" y="6488543"/>
                  <a:pt x="38467" y="6463736"/>
                </a:cubicBezTo>
                <a:cubicBezTo>
                  <a:pt x="50944" y="6451623"/>
                  <a:pt x="52742" y="6443270"/>
                  <a:pt x="38052" y="6432794"/>
                </a:cubicBezTo>
                <a:cubicBezTo>
                  <a:pt x="98939" y="6376824"/>
                  <a:pt x="58603" y="6351821"/>
                  <a:pt x="80445" y="6301309"/>
                </a:cubicBezTo>
                <a:cubicBezTo>
                  <a:pt x="103917" y="6257537"/>
                  <a:pt x="78836" y="6301310"/>
                  <a:pt x="138157" y="6257030"/>
                </a:cubicBezTo>
                <a:cubicBezTo>
                  <a:pt x="155187" y="6248574"/>
                  <a:pt x="166108" y="6186701"/>
                  <a:pt x="170419" y="6171255"/>
                </a:cubicBezTo>
                <a:cubicBezTo>
                  <a:pt x="174731" y="6155809"/>
                  <a:pt x="166522" y="6166390"/>
                  <a:pt x="164027" y="6164357"/>
                </a:cubicBezTo>
                <a:cubicBezTo>
                  <a:pt x="206228" y="6137678"/>
                  <a:pt x="184454" y="6121750"/>
                  <a:pt x="213309" y="6109331"/>
                </a:cubicBezTo>
                <a:cubicBezTo>
                  <a:pt x="224262" y="6067371"/>
                  <a:pt x="183175" y="5890445"/>
                  <a:pt x="208456" y="5878851"/>
                </a:cubicBezTo>
                <a:cubicBezTo>
                  <a:pt x="225886" y="5808435"/>
                  <a:pt x="192379" y="5574013"/>
                  <a:pt x="219615" y="5557777"/>
                </a:cubicBezTo>
                <a:lnTo>
                  <a:pt x="245711" y="5066230"/>
                </a:lnTo>
                <a:cubicBezTo>
                  <a:pt x="117719" y="4582016"/>
                  <a:pt x="230524" y="4647254"/>
                  <a:pt x="276721" y="4162848"/>
                </a:cubicBezTo>
                <a:lnTo>
                  <a:pt x="343082" y="3059377"/>
                </a:lnTo>
                <a:cubicBezTo>
                  <a:pt x="347947" y="2889121"/>
                  <a:pt x="364765" y="2862299"/>
                  <a:pt x="369630" y="2692043"/>
                </a:cubicBezTo>
                <a:cubicBezTo>
                  <a:pt x="369393" y="2690043"/>
                  <a:pt x="435560" y="2522082"/>
                  <a:pt x="435324" y="2520083"/>
                </a:cubicBezTo>
                <a:lnTo>
                  <a:pt x="482259" y="2336178"/>
                </a:lnTo>
                <a:cubicBezTo>
                  <a:pt x="516201" y="2267350"/>
                  <a:pt x="537443" y="2148254"/>
                  <a:pt x="569515" y="2091909"/>
                </a:cubicBezTo>
                <a:cubicBezTo>
                  <a:pt x="629286" y="2030534"/>
                  <a:pt x="622061" y="2045605"/>
                  <a:pt x="638163" y="1994147"/>
                </a:cubicBezTo>
                <a:cubicBezTo>
                  <a:pt x="633178" y="1967912"/>
                  <a:pt x="705417" y="1945185"/>
                  <a:pt x="737312" y="1871408"/>
                </a:cubicBezTo>
                <a:cubicBezTo>
                  <a:pt x="759407" y="1814663"/>
                  <a:pt x="795838" y="1856475"/>
                  <a:pt x="788501" y="1793826"/>
                </a:cubicBezTo>
                <a:cubicBezTo>
                  <a:pt x="796402" y="1792725"/>
                  <a:pt x="813276" y="1750182"/>
                  <a:pt x="819432" y="1746824"/>
                </a:cubicBezTo>
                <a:lnTo>
                  <a:pt x="843936" y="1697348"/>
                </a:lnTo>
                <a:cubicBezTo>
                  <a:pt x="847635" y="1681502"/>
                  <a:pt x="845709" y="1667584"/>
                  <a:pt x="846526" y="1659754"/>
                </a:cubicBezTo>
                <a:lnTo>
                  <a:pt x="873830" y="1628041"/>
                </a:lnTo>
                <a:lnTo>
                  <a:pt x="890626" y="1599883"/>
                </a:lnTo>
                <a:lnTo>
                  <a:pt x="921288" y="1579569"/>
                </a:lnTo>
                <a:cubicBezTo>
                  <a:pt x="921111" y="1565502"/>
                  <a:pt x="920933" y="1551436"/>
                  <a:pt x="920756" y="1537369"/>
                </a:cubicBezTo>
                <a:cubicBezTo>
                  <a:pt x="918173" y="1533598"/>
                  <a:pt x="943194" y="1519497"/>
                  <a:pt x="946290" y="1514308"/>
                </a:cubicBezTo>
                <a:lnTo>
                  <a:pt x="932462" y="1512581"/>
                </a:lnTo>
                <a:lnTo>
                  <a:pt x="940652" y="1510839"/>
                </a:lnTo>
                <a:cubicBezTo>
                  <a:pt x="944059" y="1509546"/>
                  <a:pt x="947769" y="1507347"/>
                  <a:pt x="950739" y="1503635"/>
                </a:cubicBezTo>
                <a:lnTo>
                  <a:pt x="966405" y="1439967"/>
                </a:lnTo>
                <a:cubicBezTo>
                  <a:pt x="966567" y="1437915"/>
                  <a:pt x="970755" y="1392639"/>
                  <a:pt x="973516" y="1389073"/>
                </a:cubicBezTo>
                <a:lnTo>
                  <a:pt x="986960" y="1351857"/>
                </a:lnTo>
                <a:lnTo>
                  <a:pt x="987761" y="1363479"/>
                </a:lnTo>
                <a:cubicBezTo>
                  <a:pt x="987046" y="1391389"/>
                  <a:pt x="991418" y="1341827"/>
                  <a:pt x="989043" y="1346093"/>
                </a:cubicBezTo>
                <a:lnTo>
                  <a:pt x="986960" y="1351857"/>
                </a:lnTo>
                <a:lnTo>
                  <a:pt x="985769" y="1334556"/>
                </a:lnTo>
                <a:cubicBezTo>
                  <a:pt x="983992" y="1300062"/>
                  <a:pt x="982872" y="1251835"/>
                  <a:pt x="982507" y="1216698"/>
                </a:cubicBezTo>
                <a:cubicBezTo>
                  <a:pt x="989105" y="1176777"/>
                  <a:pt x="968656" y="1115073"/>
                  <a:pt x="984836" y="1082381"/>
                </a:cubicBezTo>
                <a:cubicBezTo>
                  <a:pt x="976467" y="1067557"/>
                  <a:pt x="974466" y="1054191"/>
                  <a:pt x="993140" y="1043366"/>
                </a:cubicBezTo>
                <a:cubicBezTo>
                  <a:pt x="994613" y="1005627"/>
                  <a:pt x="972947" y="994211"/>
                  <a:pt x="995544" y="972540"/>
                </a:cubicBezTo>
                <a:cubicBezTo>
                  <a:pt x="1001437" y="952637"/>
                  <a:pt x="1021106" y="938879"/>
                  <a:pt x="1028500" y="923945"/>
                </a:cubicBezTo>
                <a:cubicBezTo>
                  <a:pt x="1032923" y="901661"/>
                  <a:pt x="1022511" y="861628"/>
                  <a:pt x="1022082" y="838835"/>
                </a:cubicBezTo>
                <a:cubicBezTo>
                  <a:pt x="1057150" y="821053"/>
                  <a:pt x="1014683" y="811325"/>
                  <a:pt x="1025925" y="787183"/>
                </a:cubicBezTo>
                <a:cubicBezTo>
                  <a:pt x="1039299" y="775919"/>
                  <a:pt x="1041738" y="767701"/>
                  <a:pt x="1027904" y="756272"/>
                </a:cubicBezTo>
                <a:cubicBezTo>
                  <a:pt x="1092931" y="704439"/>
                  <a:pt x="1063111" y="690611"/>
                  <a:pt x="1088796" y="641639"/>
                </a:cubicBezTo>
                <a:cubicBezTo>
                  <a:pt x="1115586" y="599503"/>
                  <a:pt x="1101832" y="585408"/>
                  <a:pt x="1164389" y="545140"/>
                </a:cubicBezTo>
                <a:cubicBezTo>
                  <a:pt x="1183904" y="515341"/>
                  <a:pt x="1212474" y="444932"/>
                  <a:pt x="1225321" y="413843"/>
                </a:cubicBezTo>
                <a:cubicBezTo>
                  <a:pt x="1235550" y="389613"/>
                  <a:pt x="1230254" y="392779"/>
                  <a:pt x="1241477" y="358607"/>
                </a:cubicBezTo>
                <a:cubicBezTo>
                  <a:pt x="1244505" y="325057"/>
                  <a:pt x="1241891" y="287714"/>
                  <a:pt x="1246119" y="254866"/>
                </a:cubicBezTo>
                <a:cubicBezTo>
                  <a:pt x="1250325" y="233178"/>
                  <a:pt x="1255354" y="194919"/>
                  <a:pt x="1266837" y="161517"/>
                </a:cubicBezTo>
                <a:cubicBezTo>
                  <a:pt x="1312077" y="135871"/>
                  <a:pt x="1280314" y="75805"/>
                  <a:pt x="1315021" y="54455"/>
                </a:cubicBezTo>
                <a:cubicBezTo>
                  <a:pt x="1325412" y="38765"/>
                  <a:pt x="1323873" y="23602"/>
                  <a:pt x="1319335" y="8880"/>
                </a:cubicBezTo>
                <a:lnTo>
                  <a:pt x="1316402" y="852"/>
                </a:lnTo>
                <a:lnTo>
                  <a:pt x="1207569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55340A-94F5-4091-ADF5-2EE0F13BE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8" y="609597"/>
            <a:ext cx="9770022" cy="1330841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Algerian" panose="04020705040A02060702" pitchFamily="82" charset="0"/>
              </a:rPr>
              <a:t>Ways to fix a Run-On Sentence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7877C-704F-4D24-BC32-FC76492DF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038" y="2194100"/>
            <a:ext cx="5950970" cy="3908588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sz="1300" dirty="0"/>
              <a:t>Use a period and a Capital Letter—</a:t>
            </a:r>
          </a:p>
          <a:p>
            <a:pPr marL="0" indent="0">
              <a:buNone/>
            </a:pPr>
            <a:r>
              <a:rPr lang="en-US" sz="1300" dirty="0"/>
              <a:t>              Independent clause. Independent clause.</a:t>
            </a:r>
          </a:p>
          <a:p>
            <a:pPr marL="457200" indent="-457200">
              <a:buAutoNum type="arabicPeriod" startAt="2"/>
            </a:pPr>
            <a:r>
              <a:rPr lang="en-US" sz="1300" dirty="0"/>
              <a:t>  Comma and FANBOYS</a:t>
            </a:r>
          </a:p>
          <a:p>
            <a:pPr marL="0" indent="0">
              <a:buNone/>
            </a:pPr>
            <a:r>
              <a:rPr lang="en-US" sz="1300" dirty="0"/>
              <a:t>               Independent clause,  FANBOYS Independent clause.</a:t>
            </a:r>
          </a:p>
          <a:p>
            <a:pPr marL="0" indent="0">
              <a:buNone/>
            </a:pPr>
            <a:r>
              <a:rPr lang="en-US" sz="1300" dirty="0"/>
              <a:t>                      (FANBOYS  Conjunctions are:  for     and     nor     but     or     yet     so)</a:t>
            </a:r>
          </a:p>
          <a:p>
            <a:pPr marL="0" indent="0">
              <a:buNone/>
            </a:pPr>
            <a:r>
              <a:rPr lang="en-US" sz="1300" dirty="0"/>
              <a:t>3.           Semicolon</a:t>
            </a:r>
          </a:p>
          <a:p>
            <a:pPr marL="0" indent="0">
              <a:buNone/>
            </a:pPr>
            <a:r>
              <a:rPr lang="en-US" sz="1300" dirty="0"/>
              <a:t>              Independent  clause; independent clause</a:t>
            </a:r>
          </a:p>
          <a:p>
            <a:pPr marL="342900" indent="-342900">
              <a:buAutoNum type="arabicPeriod" startAt="4"/>
            </a:pPr>
            <a:r>
              <a:rPr lang="en-US" sz="1300" dirty="0"/>
              <a:t>    Semicolon and Joining Word</a:t>
            </a:r>
          </a:p>
          <a:p>
            <a:pPr marL="342900" indent="-342900">
              <a:buAutoNum type="arabicPeriod" startAt="5"/>
            </a:pPr>
            <a:r>
              <a:rPr lang="en-US" sz="1300" dirty="0"/>
              <a:t>Joining words with a semicolon. </a:t>
            </a:r>
          </a:p>
          <a:p>
            <a:pPr marL="0" indent="0">
              <a:buNone/>
            </a:pPr>
            <a:r>
              <a:rPr lang="en-US" sz="1300" dirty="0"/>
              <a:t>Dependent clause; joining word,  independent clause</a:t>
            </a:r>
          </a:p>
          <a:p>
            <a:pPr marL="457200" lvl="1" indent="0">
              <a:buNone/>
            </a:pPr>
            <a:r>
              <a:rPr lang="en-US" sz="1300" dirty="0"/>
              <a:t>   </a:t>
            </a:r>
            <a:r>
              <a:rPr lang="en-US" sz="1300" b="1" dirty="0"/>
              <a:t>Joining words</a:t>
            </a:r>
            <a:r>
              <a:rPr lang="en-US" sz="1300" dirty="0"/>
              <a:t>:  also,   however, of course,    as a result,    in addition,  on the     other hand,    besides,     in fact,         then,   finally,   instead,   therefore, meanwhile,   thus,   for example  </a:t>
            </a:r>
          </a:p>
          <a:p>
            <a:pPr marL="0" indent="0">
              <a:buNone/>
            </a:pPr>
            <a:r>
              <a:rPr lang="en-US" sz="1300" dirty="0"/>
              <a:t>Continued on the next slide-----</a:t>
            </a:r>
          </a:p>
          <a:p>
            <a:pPr marL="0" indent="0">
              <a:buNone/>
            </a:pPr>
            <a:endParaRPr lang="en-US" sz="1300" dirty="0"/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B7D3B4FC-79F4-47D2-9D79-DA876E6AD8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0496" y="2022496"/>
            <a:ext cx="3795039" cy="4043934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381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7170" name="Picture 2" descr="Run On Sentence Clip Art">
            <a:extLst>
              <a:ext uri="{FF2B5EF4-FFF2-40B4-BE49-F238E27FC236}">
                <a16:creationId xmlns:a16="http://schemas.microsoft.com/office/drawing/2014/main" id="{67B6D9EC-340A-4F99-B061-86366B42F9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91362" y="2308377"/>
            <a:ext cx="3482910" cy="3482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Rectangle 6">
            <a:extLst>
              <a:ext uri="{FF2B5EF4-FFF2-40B4-BE49-F238E27FC236}">
                <a16:creationId xmlns:a16="http://schemas.microsoft.com/office/drawing/2014/main" id="{2775D660-3127-4688-9782-F7C4639B16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2788" y="5952857"/>
            <a:ext cx="1367625" cy="428984"/>
          </a:xfrm>
          <a:custGeom>
            <a:avLst/>
            <a:gdLst>
              <a:gd name="connsiteX0" fmla="*/ 0 w 2142503"/>
              <a:gd name="connsiteY0" fmla="*/ 0 h 571500"/>
              <a:gd name="connsiteX1" fmla="*/ 2142503 w 2142503"/>
              <a:gd name="connsiteY1" fmla="*/ 0 h 571500"/>
              <a:gd name="connsiteX2" fmla="*/ 2142503 w 2142503"/>
              <a:gd name="connsiteY2" fmla="*/ 571500 h 571500"/>
              <a:gd name="connsiteX3" fmla="*/ 0 w 2142503"/>
              <a:gd name="connsiteY3" fmla="*/ 571500 h 571500"/>
              <a:gd name="connsiteX4" fmla="*/ 0 w 2142503"/>
              <a:gd name="connsiteY4" fmla="*/ 0 h 571500"/>
              <a:gd name="connsiteX0" fmla="*/ 0 w 2142503"/>
              <a:gd name="connsiteY0" fmla="*/ 0 h 582145"/>
              <a:gd name="connsiteX1" fmla="*/ 2142503 w 2142503"/>
              <a:gd name="connsiteY1" fmla="*/ 0 h 582145"/>
              <a:gd name="connsiteX2" fmla="*/ 2142503 w 2142503"/>
              <a:gd name="connsiteY2" fmla="*/ 571500 h 582145"/>
              <a:gd name="connsiteX3" fmla="*/ 2050917 w 2142503"/>
              <a:gd name="connsiteY3" fmla="*/ 582088 h 582145"/>
              <a:gd name="connsiteX4" fmla="*/ 0 w 2142503"/>
              <a:gd name="connsiteY4" fmla="*/ 571500 h 582145"/>
              <a:gd name="connsiteX5" fmla="*/ 0 w 2142503"/>
              <a:gd name="connsiteY5" fmla="*/ 0 h 582145"/>
              <a:gd name="connsiteX0" fmla="*/ 0 w 2159832"/>
              <a:gd name="connsiteY0" fmla="*/ 0 h 582145"/>
              <a:gd name="connsiteX1" fmla="*/ 2142503 w 2159832"/>
              <a:gd name="connsiteY1" fmla="*/ 0 h 582145"/>
              <a:gd name="connsiteX2" fmla="*/ 2159829 w 2159832"/>
              <a:gd name="connsiteY2" fmla="*/ 96526 h 582145"/>
              <a:gd name="connsiteX3" fmla="*/ 2142503 w 2159832"/>
              <a:gd name="connsiteY3" fmla="*/ 571500 h 582145"/>
              <a:gd name="connsiteX4" fmla="*/ 2050917 w 2159832"/>
              <a:gd name="connsiteY4" fmla="*/ 582088 h 582145"/>
              <a:gd name="connsiteX5" fmla="*/ 0 w 2159832"/>
              <a:gd name="connsiteY5" fmla="*/ 571500 h 582145"/>
              <a:gd name="connsiteX6" fmla="*/ 0 w 2159832"/>
              <a:gd name="connsiteY6" fmla="*/ 0 h 582145"/>
              <a:gd name="connsiteX0" fmla="*/ 0 w 2159832"/>
              <a:gd name="connsiteY0" fmla="*/ 12386 h 594531"/>
              <a:gd name="connsiteX1" fmla="*/ 67826 w 2159832"/>
              <a:gd name="connsiteY1" fmla="*/ 0 h 594531"/>
              <a:gd name="connsiteX2" fmla="*/ 2142503 w 2159832"/>
              <a:gd name="connsiteY2" fmla="*/ 12386 h 594531"/>
              <a:gd name="connsiteX3" fmla="*/ 2159829 w 2159832"/>
              <a:gd name="connsiteY3" fmla="*/ 108912 h 594531"/>
              <a:gd name="connsiteX4" fmla="*/ 2142503 w 2159832"/>
              <a:gd name="connsiteY4" fmla="*/ 583886 h 594531"/>
              <a:gd name="connsiteX5" fmla="*/ 2050917 w 2159832"/>
              <a:gd name="connsiteY5" fmla="*/ 594474 h 594531"/>
              <a:gd name="connsiteX6" fmla="*/ 0 w 2159832"/>
              <a:gd name="connsiteY6" fmla="*/ 583886 h 594531"/>
              <a:gd name="connsiteX7" fmla="*/ 0 w 2159832"/>
              <a:gd name="connsiteY7" fmla="*/ 12386 h 594531"/>
              <a:gd name="connsiteX0" fmla="*/ 0 w 2168908"/>
              <a:gd name="connsiteY0" fmla="*/ 26000 h 594531"/>
              <a:gd name="connsiteX1" fmla="*/ 76902 w 2168908"/>
              <a:gd name="connsiteY1" fmla="*/ 0 h 594531"/>
              <a:gd name="connsiteX2" fmla="*/ 2151579 w 2168908"/>
              <a:gd name="connsiteY2" fmla="*/ 12386 h 594531"/>
              <a:gd name="connsiteX3" fmla="*/ 2168905 w 2168908"/>
              <a:gd name="connsiteY3" fmla="*/ 108912 h 594531"/>
              <a:gd name="connsiteX4" fmla="*/ 2151579 w 2168908"/>
              <a:gd name="connsiteY4" fmla="*/ 583886 h 594531"/>
              <a:gd name="connsiteX5" fmla="*/ 2059993 w 2168908"/>
              <a:gd name="connsiteY5" fmla="*/ 594474 h 594531"/>
              <a:gd name="connsiteX6" fmla="*/ 9076 w 2168908"/>
              <a:gd name="connsiteY6" fmla="*/ 583886 h 594531"/>
              <a:gd name="connsiteX7" fmla="*/ 0 w 2168908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147197 w 2316105"/>
              <a:gd name="connsiteY0" fmla="*/ 26000 h 594531"/>
              <a:gd name="connsiteX1" fmla="*/ 224099 w 2316105"/>
              <a:gd name="connsiteY1" fmla="*/ 0 h 594531"/>
              <a:gd name="connsiteX2" fmla="*/ 2298776 w 2316105"/>
              <a:gd name="connsiteY2" fmla="*/ 12386 h 594531"/>
              <a:gd name="connsiteX3" fmla="*/ 2316102 w 2316105"/>
              <a:gd name="connsiteY3" fmla="*/ 108912 h 594531"/>
              <a:gd name="connsiteX4" fmla="*/ 2298776 w 2316105"/>
              <a:gd name="connsiteY4" fmla="*/ 583886 h 594531"/>
              <a:gd name="connsiteX5" fmla="*/ 2207190 w 2316105"/>
              <a:gd name="connsiteY5" fmla="*/ 594474 h 594531"/>
              <a:gd name="connsiteX6" fmla="*/ 156273 w 2316105"/>
              <a:gd name="connsiteY6" fmla="*/ 583886 h 594531"/>
              <a:gd name="connsiteX7" fmla="*/ 142416 w 2316105"/>
              <a:gd name="connsiteY7" fmla="*/ 235975 h 594531"/>
              <a:gd name="connsiteX8" fmla="*/ 147197 w 2316105"/>
              <a:gd name="connsiteY8" fmla="*/ 26000 h 594531"/>
              <a:gd name="connsiteX0" fmla="*/ 154684 w 2323592"/>
              <a:gd name="connsiteY0" fmla="*/ 26000 h 594531"/>
              <a:gd name="connsiteX1" fmla="*/ 231586 w 2323592"/>
              <a:gd name="connsiteY1" fmla="*/ 0 h 594531"/>
              <a:gd name="connsiteX2" fmla="*/ 2306263 w 2323592"/>
              <a:gd name="connsiteY2" fmla="*/ 12386 h 594531"/>
              <a:gd name="connsiteX3" fmla="*/ 2323589 w 2323592"/>
              <a:gd name="connsiteY3" fmla="*/ 108912 h 594531"/>
              <a:gd name="connsiteX4" fmla="*/ 2306263 w 2323592"/>
              <a:gd name="connsiteY4" fmla="*/ 583886 h 594531"/>
              <a:gd name="connsiteX5" fmla="*/ 2214677 w 2323592"/>
              <a:gd name="connsiteY5" fmla="*/ 594474 h 594531"/>
              <a:gd name="connsiteX6" fmla="*/ 163760 w 2323592"/>
              <a:gd name="connsiteY6" fmla="*/ 583886 h 594531"/>
              <a:gd name="connsiteX7" fmla="*/ 158979 w 2323592"/>
              <a:gd name="connsiteY7" fmla="*/ 403879 h 594531"/>
              <a:gd name="connsiteX8" fmla="*/ 149903 w 2323592"/>
              <a:gd name="connsiteY8" fmla="*/ 235975 h 594531"/>
              <a:gd name="connsiteX9" fmla="*/ 154684 w 2323592"/>
              <a:gd name="connsiteY9" fmla="*/ 26000 h 594531"/>
              <a:gd name="connsiteX0" fmla="*/ 13665 w 2182573"/>
              <a:gd name="connsiteY0" fmla="*/ 26000 h 594531"/>
              <a:gd name="connsiteX1" fmla="*/ 90567 w 2182573"/>
              <a:gd name="connsiteY1" fmla="*/ 0 h 594531"/>
              <a:gd name="connsiteX2" fmla="*/ 2165244 w 2182573"/>
              <a:gd name="connsiteY2" fmla="*/ 12386 h 594531"/>
              <a:gd name="connsiteX3" fmla="*/ 2182570 w 2182573"/>
              <a:gd name="connsiteY3" fmla="*/ 108912 h 594531"/>
              <a:gd name="connsiteX4" fmla="*/ 2165244 w 2182573"/>
              <a:gd name="connsiteY4" fmla="*/ 583886 h 594531"/>
              <a:gd name="connsiteX5" fmla="*/ 2073658 w 2182573"/>
              <a:gd name="connsiteY5" fmla="*/ 594474 h 594531"/>
              <a:gd name="connsiteX6" fmla="*/ 22741 w 2182573"/>
              <a:gd name="connsiteY6" fmla="*/ 583886 h 594531"/>
              <a:gd name="connsiteX7" fmla="*/ 17960 w 2182573"/>
              <a:gd name="connsiteY7" fmla="*/ 403879 h 594531"/>
              <a:gd name="connsiteX8" fmla="*/ 8884 w 2182573"/>
              <a:gd name="connsiteY8" fmla="*/ 235975 h 594531"/>
              <a:gd name="connsiteX9" fmla="*/ 13665 w 2182573"/>
              <a:gd name="connsiteY9" fmla="*/ 26000 h 594531"/>
              <a:gd name="connsiteX0" fmla="*/ 13665 w 2202120"/>
              <a:gd name="connsiteY0" fmla="*/ 26000 h 594531"/>
              <a:gd name="connsiteX1" fmla="*/ 90567 w 2202120"/>
              <a:gd name="connsiteY1" fmla="*/ 0 h 594531"/>
              <a:gd name="connsiteX2" fmla="*/ 2165244 w 2202120"/>
              <a:gd name="connsiteY2" fmla="*/ 12386 h 594531"/>
              <a:gd name="connsiteX3" fmla="*/ 2182570 w 2202120"/>
              <a:gd name="connsiteY3" fmla="*/ 108912 h 594531"/>
              <a:gd name="connsiteX4" fmla="*/ 2192471 w 2202120"/>
              <a:gd name="connsiteY4" fmla="*/ 583886 h 594531"/>
              <a:gd name="connsiteX5" fmla="*/ 2073658 w 2202120"/>
              <a:gd name="connsiteY5" fmla="*/ 594474 h 594531"/>
              <a:gd name="connsiteX6" fmla="*/ 22741 w 2202120"/>
              <a:gd name="connsiteY6" fmla="*/ 583886 h 594531"/>
              <a:gd name="connsiteX7" fmla="*/ 17960 w 2202120"/>
              <a:gd name="connsiteY7" fmla="*/ 403879 h 594531"/>
              <a:gd name="connsiteX8" fmla="*/ 8884 w 2202120"/>
              <a:gd name="connsiteY8" fmla="*/ 235975 h 594531"/>
              <a:gd name="connsiteX9" fmla="*/ 13665 w 2202120"/>
              <a:gd name="connsiteY9" fmla="*/ 26000 h 594531"/>
              <a:gd name="connsiteX0" fmla="*/ 13665 w 2202036"/>
              <a:gd name="connsiteY0" fmla="*/ 26000 h 594531"/>
              <a:gd name="connsiteX1" fmla="*/ 90567 w 2202036"/>
              <a:gd name="connsiteY1" fmla="*/ 0 h 594531"/>
              <a:gd name="connsiteX2" fmla="*/ 2165244 w 2202036"/>
              <a:gd name="connsiteY2" fmla="*/ 12386 h 594531"/>
              <a:gd name="connsiteX3" fmla="*/ 2182570 w 2202036"/>
              <a:gd name="connsiteY3" fmla="*/ 108912 h 594531"/>
              <a:gd name="connsiteX4" fmla="*/ 2191645 w 2202036"/>
              <a:gd name="connsiteY4" fmla="*/ 422031 h 594531"/>
              <a:gd name="connsiteX5" fmla="*/ 2192471 w 2202036"/>
              <a:gd name="connsiteY5" fmla="*/ 583886 h 594531"/>
              <a:gd name="connsiteX6" fmla="*/ 2073658 w 2202036"/>
              <a:gd name="connsiteY6" fmla="*/ 594474 h 594531"/>
              <a:gd name="connsiteX7" fmla="*/ 22741 w 2202036"/>
              <a:gd name="connsiteY7" fmla="*/ 583886 h 594531"/>
              <a:gd name="connsiteX8" fmla="*/ 17960 w 2202036"/>
              <a:gd name="connsiteY8" fmla="*/ 403879 h 594531"/>
              <a:gd name="connsiteX9" fmla="*/ 8884 w 2202036"/>
              <a:gd name="connsiteY9" fmla="*/ 235975 h 594531"/>
              <a:gd name="connsiteX10" fmla="*/ 13665 w 2202036"/>
              <a:gd name="connsiteY10" fmla="*/ 26000 h 594531"/>
              <a:gd name="connsiteX0" fmla="*/ 142254 w 2330625"/>
              <a:gd name="connsiteY0" fmla="*/ 26000 h 594531"/>
              <a:gd name="connsiteX1" fmla="*/ 219156 w 2330625"/>
              <a:gd name="connsiteY1" fmla="*/ 0 h 594531"/>
              <a:gd name="connsiteX2" fmla="*/ 2293833 w 2330625"/>
              <a:gd name="connsiteY2" fmla="*/ 12386 h 594531"/>
              <a:gd name="connsiteX3" fmla="*/ 2311159 w 2330625"/>
              <a:gd name="connsiteY3" fmla="*/ 108912 h 594531"/>
              <a:gd name="connsiteX4" fmla="*/ 2320234 w 2330625"/>
              <a:gd name="connsiteY4" fmla="*/ 422031 h 594531"/>
              <a:gd name="connsiteX5" fmla="*/ 2321060 w 2330625"/>
              <a:gd name="connsiteY5" fmla="*/ 583886 h 594531"/>
              <a:gd name="connsiteX6" fmla="*/ 2202247 w 2330625"/>
              <a:gd name="connsiteY6" fmla="*/ 594474 h 594531"/>
              <a:gd name="connsiteX7" fmla="*/ 151330 w 2330625"/>
              <a:gd name="connsiteY7" fmla="*/ 583886 h 594531"/>
              <a:gd name="connsiteX8" fmla="*/ 155624 w 2330625"/>
              <a:gd name="connsiteY8" fmla="*/ 512790 h 594531"/>
              <a:gd name="connsiteX9" fmla="*/ 146549 w 2330625"/>
              <a:gd name="connsiteY9" fmla="*/ 403879 h 594531"/>
              <a:gd name="connsiteX10" fmla="*/ 137473 w 2330625"/>
              <a:gd name="connsiteY10" fmla="*/ 235975 h 594531"/>
              <a:gd name="connsiteX11" fmla="*/ 142254 w 2330625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64992 w 2201784"/>
              <a:gd name="connsiteY2" fmla="*/ 12386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01784" h="594531">
                <a:moveTo>
                  <a:pt x="13413" y="26000"/>
                </a:moveTo>
                <a:cubicBezTo>
                  <a:pt x="37534" y="24897"/>
                  <a:pt x="66194" y="1103"/>
                  <a:pt x="90315" y="0"/>
                </a:cubicBezTo>
                <a:lnTo>
                  <a:pt x="2164992" y="12386"/>
                </a:lnTo>
                <a:cubicBezTo>
                  <a:pt x="2164717" y="43049"/>
                  <a:pt x="2182593" y="78249"/>
                  <a:pt x="2182318" y="108912"/>
                </a:cubicBezTo>
                <a:cubicBezTo>
                  <a:pt x="2188231" y="177186"/>
                  <a:pt x="2189743" y="342869"/>
                  <a:pt x="2191393" y="422031"/>
                </a:cubicBezTo>
                <a:cubicBezTo>
                  <a:pt x="2193043" y="501193"/>
                  <a:pt x="2213396" y="555146"/>
                  <a:pt x="2192219" y="583886"/>
                </a:cubicBezTo>
                <a:cubicBezTo>
                  <a:pt x="2172279" y="582877"/>
                  <a:pt x="2093346" y="595483"/>
                  <a:pt x="2073406" y="594474"/>
                </a:cubicBezTo>
                <a:lnTo>
                  <a:pt x="22489" y="583886"/>
                </a:lnTo>
                <a:cubicBezTo>
                  <a:pt x="5849" y="592962"/>
                  <a:pt x="27580" y="542791"/>
                  <a:pt x="26783" y="512790"/>
                </a:cubicBezTo>
                <a:cubicBezTo>
                  <a:pt x="25986" y="482789"/>
                  <a:pt x="18464" y="450015"/>
                  <a:pt x="17708" y="403879"/>
                </a:cubicBezTo>
                <a:cubicBezTo>
                  <a:pt x="16952" y="357743"/>
                  <a:pt x="-14855" y="308787"/>
                  <a:pt x="8632" y="235975"/>
                </a:cubicBezTo>
                <a:cubicBezTo>
                  <a:pt x="7119" y="142994"/>
                  <a:pt x="-201" y="65329"/>
                  <a:pt x="13413" y="26000"/>
                </a:cubicBezTo>
                <a:close/>
              </a:path>
            </a:pathLst>
          </a:custGeom>
          <a:solidFill>
            <a:srgbClr val="D9D4D0">
              <a:alpha val="50000"/>
            </a:srgbClr>
          </a:solidFill>
          <a:ln>
            <a:noFill/>
          </a:ln>
          <a:effectLst>
            <a:softEdge rad="63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300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7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C5A066-5A71-42E7-B760-DF8A3126A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4970877" cy="1135737"/>
          </a:xfrm>
        </p:spPr>
        <p:txBody>
          <a:bodyPr>
            <a:normAutofit/>
          </a:bodyPr>
          <a:lstStyle/>
          <a:p>
            <a:r>
              <a:rPr lang="en-US" sz="3600" dirty="0"/>
              <a:t>Fixing Run-on Sentences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166F38-7612-4FDE-A748-EE09A29E01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1782981"/>
            <a:ext cx="4970877" cy="43939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/>
              <a:t>5.  Dependent Word</a:t>
            </a:r>
          </a:p>
          <a:p>
            <a:pPr marL="0" indent="0">
              <a:buNone/>
            </a:pPr>
            <a:r>
              <a:rPr lang="en-US" sz="1100" dirty="0"/>
              <a:t>     </a:t>
            </a:r>
            <a:r>
              <a:rPr lang="en-US" sz="1100" b="1" dirty="0"/>
              <a:t>Pattern One: </a:t>
            </a:r>
            <a:r>
              <a:rPr lang="en-US" sz="1100" dirty="0"/>
              <a:t>Although </a:t>
            </a:r>
            <a:r>
              <a:rPr lang="en-US" sz="1100" u="sng" dirty="0"/>
              <a:t>dependent clause</a:t>
            </a:r>
            <a:r>
              <a:rPr lang="en-US" sz="1100" dirty="0"/>
              <a:t>, </a:t>
            </a:r>
            <a:r>
              <a:rPr lang="en-US" sz="1100" u="sng" dirty="0"/>
              <a:t>independent clause.</a:t>
            </a:r>
          </a:p>
          <a:p>
            <a:pPr marL="0" indent="0">
              <a:buNone/>
            </a:pPr>
            <a:r>
              <a:rPr lang="en-US" sz="1100" dirty="0">
                <a:latin typeface="Arial Narrow" panose="020B0606020202030204" pitchFamily="34" charset="0"/>
              </a:rPr>
              <a:t>When a dependent word begins the sentence, a comma is used between the dependent and independent clause.</a:t>
            </a:r>
          </a:p>
          <a:p>
            <a:pPr marL="0" indent="0">
              <a:buNone/>
            </a:pPr>
            <a:r>
              <a:rPr lang="en-US" sz="1100" b="1" dirty="0"/>
              <a:t>     Pattern Two</a:t>
            </a:r>
            <a:r>
              <a:rPr lang="en-US" sz="1100" dirty="0"/>
              <a:t>: </a:t>
            </a:r>
            <a:r>
              <a:rPr lang="en-US" sz="1100" u="sng" dirty="0"/>
              <a:t>Independent</a:t>
            </a:r>
            <a:r>
              <a:rPr lang="en-US" sz="1100" dirty="0"/>
              <a:t> clause when </a:t>
            </a:r>
            <a:r>
              <a:rPr lang="en-US" sz="1100" u="sng" dirty="0"/>
              <a:t>dependent clause</a:t>
            </a:r>
            <a:r>
              <a:rPr lang="en-US" sz="1100" dirty="0"/>
              <a:t>.</a:t>
            </a:r>
          </a:p>
          <a:p>
            <a:pPr marL="0" indent="0">
              <a:buNone/>
            </a:pPr>
            <a:r>
              <a:rPr lang="en-US" sz="1100" dirty="0">
                <a:latin typeface="Arial Narrow" panose="020B0606020202030204" pitchFamily="34" charset="0"/>
              </a:rPr>
              <a:t>When the dependent clause ends the sentence, a dependent word separates the clauses.</a:t>
            </a:r>
          </a:p>
          <a:p>
            <a:pPr marL="0" indent="0">
              <a:buNone/>
            </a:pPr>
            <a:r>
              <a:rPr lang="en-US" sz="1100" dirty="0">
                <a:latin typeface="Aharoni" panose="02010803020104030203" pitchFamily="2" charset="-79"/>
                <a:cs typeface="Aharoni" panose="02010803020104030203" pitchFamily="2" charset="-79"/>
              </a:rPr>
              <a:t>   Dependent Words to use:</a:t>
            </a:r>
          </a:p>
          <a:p>
            <a:pPr marL="0" indent="0">
              <a:buNone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although         because         that            whenever</a:t>
            </a:r>
          </a:p>
          <a:p>
            <a:pPr marL="0" indent="0">
              <a:buNone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                   before           though       where</a:t>
            </a:r>
          </a:p>
          <a:p>
            <a:pPr marL="0" indent="0">
              <a:buNone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if                if                   unless        wherever</a:t>
            </a:r>
          </a:p>
          <a:p>
            <a:pPr marL="0" indent="0">
              <a:buNone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long as      once               until           which</a:t>
            </a:r>
          </a:p>
          <a:p>
            <a:pPr marL="0" indent="0">
              <a:buNone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soon as      since            whatever      while</a:t>
            </a:r>
          </a:p>
          <a:p>
            <a:pPr marL="0" indent="0">
              <a:buNone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though       so that          when            who</a:t>
            </a:r>
          </a:p>
          <a:p>
            <a:pPr marL="0" indent="0">
              <a:buNone/>
            </a:pPr>
            <a:r>
              <a:rPr lang="en-US" sz="1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Note:  These are not all the dependent words, but it is enough it get you started.</a:t>
            </a:r>
          </a:p>
          <a:p>
            <a:pPr marL="0" indent="0">
              <a:buNone/>
            </a:pPr>
            <a:r>
              <a:rPr lang="en-US" sz="1100" dirty="0"/>
              <a:t>       </a:t>
            </a:r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Image result for running">
            <a:extLst>
              <a:ext uri="{FF2B5EF4-FFF2-40B4-BE49-F238E27FC236}">
                <a16:creationId xmlns:a16="http://schemas.microsoft.com/office/drawing/2014/main" id="{00A724DB-A3C7-4FEA-9D89-4888386265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57813" y="1611577"/>
            <a:ext cx="5290720" cy="3634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5" name="Group 84">
            <a:extLst>
              <a:ext uri="{FF2B5EF4-FFF2-40B4-BE49-F238E27FC236}">
                <a16:creationId xmlns:a16="http://schemas.microsoft.com/office/drawing/2014/main" id="{15CBE6EC-46EF-45D9-8E16-DCDC5917CA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94720" y="0"/>
            <a:ext cx="1097280" cy="1097280"/>
            <a:chOff x="11094720" y="0"/>
            <a:chExt cx="1097280" cy="1097280"/>
          </a:xfrm>
        </p:grpSpPr>
        <p:sp>
          <p:nvSpPr>
            <p:cNvPr id="86" name="Isosceles Triangle 85">
              <a:extLst>
                <a:ext uri="{FF2B5EF4-FFF2-40B4-BE49-F238E27FC236}">
                  <a16:creationId xmlns:a16="http://schemas.microsoft.com/office/drawing/2014/main" id="{DEEDCD65-9740-4F34-BDF1-9C068E0532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1094720" y="0"/>
              <a:ext cx="1097280" cy="1097280"/>
            </a:xfrm>
            <a:prstGeom prst="triangle">
              <a:avLst>
                <a:gd name="adj" fmla="val 10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4B3DA7FD-5CC0-46D1-9DFB-5BAF6BE249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189552" y="127618"/>
              <a:ext cx="457894" cy="457894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31010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FF9B822F-893E-44C8-963C-64F50ACEC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39" y="347471"/>
            <a:ext cx="11100816" cy="180136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055F9F-62D3-41BB-A312-A0D0B64B3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5216"/>
            <a:ext cx="10515600" cy="13255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  <a:latin typeface="Georgia Pro Semibold" panose="020B0604020202020204" pitchFamily="18" charset="0"/>
              </a:rPr>
              <a:t>Methods for fixing a Fragment</a:t>
            </a:r>
          </a:p>
        </p:txBody>
      </p:sp>
      <p:pic>
        <p:nvPicPr>
          <p:cNvPr id="6146" name="Picture 2" descr="See the source image">
            <a:extLst>
              <a:ext uri="{FF2B5EF4-FFF2-40B4-BE49-F238E27FC236}">
                <a16:creationId xmlns:a16="http://schemas.microsoft.com/office/drawing/2014/main" id="{9FCB6DBB-FE67-49E5-9B76-A8FF599D5C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59" b="-3"/>
          <a:stretch/>
        </p:blipFill>
        <p:spPr bwMode="auto">
          <a:xfrm>
            <a:off x="841248" y="2516777"/>
            <a:ext cx="6236208" cy="3660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C763C-BA9B-44CB-921E-200B71F37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6848" y="2516777"/>
            <a:ext cx="3803904" cy="3660185"/>
          </a:xfrm>
        </p:spPr>
        <p:txBody>
          <a:bodyPr anchor="ctr">
            <a:normAutofit/>
          </a:bodyPr>
          <a:lstStyle/>
          <a:p>
            <a:pPr marL="514350" indent="-514350">
              <a:buAutoNum type="arabicPeriod"/>
            </a:pPr>
            <a:r>
              <a:rPr lang="en-US" sz="1500"/>
              <a:t>If there is no subject, add a subject.</a:t>
            </a:r>
          </a:p>
          <a:p>
            <a:pPr marL="514350" indent="-514350">
              <a:buAutoNum type="arabicPeriod"/>
            </a:pPr>
            <a:r>
              <a:rPr lang="en-US" sz="1500"/>
              <a:t>If there is no verb, add a complete verb.</a:t>
            </a:r>
          </a:p>
          <a:p>
            <a:pPr marL="514350" indent="-514350">
              <a:buAutoNum type="arabicPeriod"/>
            </a:pPr>
            <a:r>
              <a:rPr lang="en-US" sz="1500"/>
              <a:t>If the sentence begins with a subordinate clause, is there a MAIN clause in that sentence?  If there is no main clause, add one.  </a:t>
            </a:r>
          </a:p>
          <a:p>
            <a:pPr marL="0" indent="0">
              <a:buNone/>
            </a:pPr>
            <a:r>
              <a:rPr lang="en-US" sz="1500"/>
              <a:t> </a:t>
            </a:r>
          </a:p>
          <a:p>
            <a:pPr marL="0" indent="0">
              <a:buNone/>
            </a:pPr>
            <a:endParaRPr lang="en-US" sz="1500">
              <a:latin typeface="Algerian" panose="04020705040A02060702" pitchFamily="82" charset="0"/>
            </a:endParaRPr>
          </a:p>
          <a:p>
            <a:pPr marL="0" indent="0">
              <a:buNone/>
            </a:pPr>
            <a:r>
              <a:rPr lang="en-US" sz="1500">
                <a:latin typeface="Algerian" panose="04020705040A02060702" pitchFamily="82" charset="0"/>
              </a:rPr>
              <a:t>Remember, that to be a complete sentence, there must   be </a:t>
            </a:r>
            <a:r>
              <a:rPr lang="en-US" sz="1500" u="sng">
                <a:latin typeface="Algerian" panose="04020705040A02060702" pitchFamily="82" charset="0"/>
              </a:rPr>
              <a:t>both</a:t>
            </a:r>
            <a:r>
              <a:rPr lang="en-US" sz="1500">
                <a:latin typeface="Algerian" panose="04020705040A02060702" pitchFamily="82" charset="0"/>
              </a:rPr>
              <a:t> a subject and a verb. </a:t>
            </a:r>
          </a:p>
        </p:txBody>
      </p:sp>
    </p:spTree>
    <p:extLst>
      <p:ext uri="{BB962C8B-B14F-4D97-AF65-F5344CB8AC3E}">
        <p14:creationId xmlns:p14="http://schemas.microsoft.com/office/powerpoint/2010/main" val="2780930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7654728C-67BF-4E79-A6C5-739E38E4EE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92BE67-32D8-48B6-B4ED-463DDF79D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2800" y="662399"/>
            <a:ext cx="10153650" cy="1494000"/>
          </a:xfrm>
        </p:spPr>
        <p:txBody>
          <a:bodyPr anchor="t">
            <a:normAutofit/>
          </a:bodyPr>
          <a:lstStyle/>
          <a:p>
            <a:r>
              <a:rPr lang="en-US" sz="3400" dirty="0"/>
              <a:t>Try fixing these sentences.  You will need pencil and paper, and fragments are mixed in with run-ons. Answers will be on slide number 10.</a:t>
            </a: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543A8382-3FFB-447A-951B-056231F5FA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885825" cy="6858000"/>
            <a:chOff x="0" y="0"/>
            <a:chExt cx="885825" cy="6858000"/>
          </a:xfrm>
        </p:grpSpPr>
        <p:sp>
          <p:nvSpPr>
            <p:cNvPr id="74" name="Freeform 6">
              <a:extLst>
                <a:ext uri="{FF2B5EF4-FFF2-40B4-BE49-F238E27FC236}">
                  <a16:creationId xmlns:a16="http://schemas.microsoft.com/office/drawing/2014/main" id="{ED83B12F-44E0-4E16-ACE9-2AA90C14BC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0"/>
              <a:ext cx="885825" cy="6858000"/>
            </a:xfrm>
            <a:custGeom>
              <a:avLst/>
              <a:gdLst/>
              <a:ahLst/>
              <a:cxnLst/>
              <a:rect l="0" t="0" r="r" b="b"/>
              <a:pathLst>
                <a:path w="558" h="4320">
                  <a:moveTo>
                    <a:pt x="0" y="0"/>
                  </a:moveTo>
                  <a:lnTo>
                    <a:pt x="447" y="0"/>
                  </a:lnTo>
                  <a:lnTo>
                    <a:pt x="448" y="43"/>
                  </a:lnTo>
                  <a:lnTo>
                    <a:pt x="453" y="81"/>
                  </a:lnTo>
                  <a:lnTo>
                    <a:pt x="460" y="114"/>
                  </a:lnTo>
                  <a:lnTo>
                    <a:pt x="469" y="143"/>
                  </a:lnTo>
                  <a:lnTo>
                    <a:pt x="479" y="169"/>
                  </a:lnTo>
                  <a:lnTo>
                    <a:pt x="491" y="192"/>
                  </a:lnTo>
                  <a:lnTo>
                    <a:pt x="503" y="216"/>
                  </a:lnTo>
                  <a:lnTo>
                    <a:pt x="515" y="240"/>
                  </a:lnTo>
                  <a:lnTo>
                    <a:pt x="525" y="263"/>
                  </a:lnTo>
                  <a:lnTo>
                    <a:pt x="535" y="289"/>
                  </a:lnTo>
                  <a:lnTo>
                    <a:pt x="545" y="318"/>
                  </a:lnTo>
                  <a:lnTo>
                    <a:pt x="552" y="351"/>
                  </a:lnTo>
                  <a:lnTo>
                    <a:pt x="556" y="389"/>
                  </a:lnTo>
                  <a:lnTo>
                    <a:pt x="558" y="432"/>
                  </a:lnTo>
                  <a:lnTo>
                    <a:pt x="556" y="475"/>
                  </a:lnTo>
                  <a:lnTo>
                    <a:pt x="552" y="513"/>
                  </a:lnTo>
                  <a:lnTo>
                    <a:pt x="545" y="546"/>
                  </a:lnTo>
                  <a:lnTo>
                    <a:pt x="535" y="575"/>
                  </a:lnTo>
                  <a:lnTo>
                    <a:pt x="525" y="601"/>
                  </a:lnTo>
                  <a:lnTo>
                    <a:pt x="515" y="624"/>
                  </a:lnTo>
                  <a:lnTo>
                    <a:pt x="503" y="648"/>
                  </a:lnTo>
                  <a:lnTo>
                    <a:pt x="491" y="672"/>
                  </a:lnTo>
                  <a:lnTo>
                    <a:pt x="479" y="695"/>
                  </a:lnTo>
                  <a:lnTo>
                    <a:pt x="469" y="721"/>
                  </a:lnTo>
                  <a:lnTo>
                    <a:pt x="460" y="750"/>
                  </a:lnTo>
                  <a:lnTo>
                    <a:pt x="453" y="783"/>
                  </a:lnTo>
                  <a:lnTo>
                    <a:pt x="448" y="821"/>
                  </a:lnTo>
                  <a:lnTo>
                    <a:pt x="447" y="864"/>
                  </a:lnTo>
                  <a:lnTo>
                    <a:pt x="448" y="907"/>
                  </a:lnTo>
                  <a:lnTo>
                    <a:pt x="453" y="945"/>
                  </a:lnTo>
                  <a:lnTo>
                    <a:pt x="460" y="978"/>
                  </a:lnTo>
                  <a:lnTo>
                    <a:pt x="469" y="1007"/>
                  </a:lnTo>
                  <a:lnTo>
                    <a:pt x="479" y="1033"/>
                  </a:lnTo>
                  <a:lnTo>
                    <a:pt x="491" y="1056"/>
                  </a:lnTo>
                  <a:lnTo>
                    <a:pt x="503" y="1080"/>
                  </a:lnTo>
                  <a:lnTo>
                    <a:pt x="515" y="1104"/>
                  </a:lnTo>
                  <a:lnTo>
                    <a:pt x="525" y="1127"/>
                  </a:lnTo>
                  <a:lnTo>
                    <a:pt x="535" y="1153"/>
                  </a:lnTo>
                  <a:lnTo>
                    <a:pt x="545" y="1182"/>
                  </a:lnTo>
                  <a:lnTo>
                    <a:pt x="552" y="1215"/>
                  </a:lnTo>
                  <a:lnTo>
                    <a:pt x="556" y="1253"/>
                  </a:lnTo>
                  <a:lnTo>
                    <a:pt x="558" y="1296"/>
                  </a:lnTo>
                  <a:lnTo>
                    <a:pt x="556" y="1339"/>
                  </a:lnTo>
                  <a:lnTo>
                    <a:pt x="552" y="1377"/>
                  </a:lnTo>
                  <a:lnTo>
                    <a:pt x="545" y="1410"/>
                  </a:lnTo>
                  <a:lnTo>
                    <a:pt x="535" y="1439"/>
                  </a:lnTo>
                  <a:lnTo>
                    <a:pt x="525" y="1465"/>
                  </a:lnTo>
                  <a:lnTo>
                    <a:pt x="515" y="1488"/>
                  </a:lnTo>
                  <a:lnTo>
                    <a:pt x="503" y="1512"/>
                  </a:lnTo>
                  <a:lnTo>
                    <a:pt x="491" y="1536"/>
                  </a:lnTo>
                  <a:lnTo>
                    <a:pt x="479" y="1559"/>
                  </a:lnTo>
                  <a:lnTo>
                    <a:pt x="469" y="1585"/>
                  </a:lnTo>
                  <a:lnTo>
                    <a:pt x="460" y="1614"/>
                  </a:lnTo>
                  <a:lnTo>
                    <a:pt x="453" y="1647"/>
                  </a:lnTo>
                  <a:lnTo>
                    <a:pt x="448" y="1685"/>
                  </a:lnTo>
                  <a:lnTo>
                    <a:pt x="447" y="1728"/>
                  </a:lnTo>
                  <a:lnTo>
                    <a:pt x="448" y="1771"/>
                  </a:lnTo>
                  <a:lnTo>
                    <a:pt x="453" y="1809"/>
                  </a:lnTo>
                  <a:lnTo>
                    <a:pt x="460" y="1842"/>
                  </a:lnTo>
                  <a:lnTo>
                    <a:pt x="469" y="1871"/>
                  </a:lnTo>
                  <a:lnTo>
                    <a:pt x="479" y="1897"/>
                  </a:lnTo>
                  <a:lnTo>
                    <a:pt x="491" y="1920"/>
                  </a:lnTo>
                  <a:lnTo>
                    <a:pt x="503" y="1944"/>
                  </a:lnTo>
                  <a:lnTo>
                    <a:pt x="515" y="1968"/>
                  </a:lnTo>
                  <a:lnTo>
                    <a:pt x="525" y="1991"/>
                  </a:lnTo>
                  <a:lnTo>
                    <a:pt x="535" y="2017"/>
                  </a:lnTo>
                  <a:lnTo>
                    <a:pt x="545" y="2046"/>
                  </a:lnTo>
                  <a:lnTo>
                    <a:pt x="552" y="2079"/>
                  </a:lnTo>
                  <a:lnTo>
                    <a:pt x="556" y="2117"/>
                  </a:lnTo>
                  <a:lnTo>
                    <a:pt x="558" y="2159"/>
                  </a:lnTo>
                  <a:lnTo>
                    <a:pt x="556" y="2203"/>
                  </a:lnTo>
                  <a:lnTo>
                    <a:pt x="552" y="2241"/>
                  </a:lnTo>
                  <a:lnTo>
                    <a:pt x="545" y="2274"/>
                  </a:lnTo>
                  <a:lnTo>
                    <a:pt x="535" y="2303"/>
                  </a:lnTo>
                  <a:lnTo>
                    <a:pt x="525" y="2329"/>
                  </a:lnTo>
                  <a:lnTo>
                    <a:pt x="515" y="2352"/>
                  </a:lnTo>
                  <a:lnTo>
                    <a:pt x="503" y="2376"/>
                  </a:lnTo>
                  <a:lnTo>
                    <a:pt x="491" y="2400"/>
                  </a:lnTo>
                  <a:lnTo>
                    <a:pt x="479" y="2423"/>
                  </a:lnTo>
                  <a:lnTo>
                    <a:pt x="469" y="2449"/>
                  </a:lnTo>
                  <a:lnTo>
                    <a:pt x="460" y="2478"/>
                  </a:lnTo>
                  <a:lnTo>
                    <a:pt x="453" y="2511"/>
                  </a:lnTo>
                  <a:lnTo>
                    <a:pt x="448" y="2549"/>
                  </a:lnTo>
                  <a:lnTo>
                    <a:pt x="447" y="2592"/>
                  </a:lnTo>
                  <a:lnTo>
                    <a:pt x="448" y="2635"/>
                  </a:lnTo>
                  <a:lnTo>
                    <a:pt x="453" y="2673"/>
                  </a:lnTo>
                  <a:lnTo>
                    <a:pt x="460" y="2706"/>
                  </a:lnTo>
                  <a:lnTo>
                    <a:pt x="469" y="2735"/>
                  </a:lnTo>
                  <a:lnTo>
                    <a:pt x="479" y="2761"/>
                  </a:lnTo>
                  <a:lnTo>
                    <a:pt x="491" y="2784"/>
                  </a:lnTo>
                  <a:lnTo>
                    <a:pt x="515" y="2832"/>
                  </a:lnTo>
                  <a:lnTo>
                    <a:pt x="525" y="2855"/>
                  </a:lnTo>
                  <a:lnTo>
                    <a:pt x="535" y="2881"/>
                  </a:lnTo>
                  <a:lnTo>
                    <a:pt x="545" y="2910"/>
                  </a:lnTo>
                  <a:lnTo>
                    <a:pt x="552" y="2943"/>
                  </a:lnTo>
                  <a:lnTo>
                    <a:pt x="556" y="2981"/>
                  </a:lnTo>
                  <a:lnTo>
                    <a:pt x="558" y="3024"/>
                  </a:lnTo>
                  <a:lnTo>
                    <a:pt x="556" y="3067"/>
                  </a:lnTo>
                  <a:lnTo>
                    <a:pt x="552" y="3105"/>
                  </a:lnTo>
                  <a:lnTo>
                    <a:pt x="545" y="3138"/>
                  </a:lnTo>
                  <a:lnTo>
                    <a:pt x="535" y="3167"/>
                  </a:lnTo>
                  <a:lnTo>
                    <a:pt x="525" y="3193"/>
                  </a:lnTo>
                  <a:lnTo>
                    <a:pt x="515" y="3216"/>
                  </a:lnTo>
                  <a:lnTo>
                    <a:pt x="503" y="3240"/>
                  </a:lnTo>
                  <a:lnTo>
                    <a:pt x="491" y="3264"/>
                  </a:lnTo>
                  <a:lnTo>
                    <a:pt x="479" y="3287"/>
                  </a:lnTo>
                  <a:lnTo>
                    <a:pt x="469" y="3313"/>
                  </a:lnTo>
                  <a:lnTo>
                    <a:pt x="460" y="3342"/>
                  </a:lnTo>
                  <a:lnTo>
                    <a:pt x="453" y="3375"/>
                  </a:lnTo>
                  <a:lnTo>
                    <a:pt x="448" y="3413"/>
                  </a:lnTo>
                  <a:lnTo>
                    <a:pt x="447" y="3456"/>
                  </a:lnTo>
                  <a:lnTo>
                    <a:pt x="448" y="3499"/>
                  </a:lnTo>
                  <a:lnTo>
                    <a:pt x="453" y="3537"/>
                  </a:lnTo>
                  <a:lnTo>
                    <a:pt x="460" y="3570"/>
                  </a:lnTo>
                  <a:lnTo>
                    <a:pt x="469" y="3599"/>
                  </a:lnTo>
                  <a:lnTo>
                    <a:pt x="479" y="3625"/>
                  </a:lnTo>
                  <a:lnTo>
                    <a:pt x="491" y="3648"/>
                  </a:lnTo>
                  <a:lnTo>
                    <a:pt x="503" y="3672"/>
                  </a:lnTo>
                  <a:lnTo>
                    <a:pt x="515" y="3696"/>
                  </a:lnTo>
                  <a:lnTo>
                    <a:pt x="525" y="3719"/>
                  </a:lnTo>
                  <a:lnTo>
                    <a:pt x="535" y="3745"/>
                  </a:lnTo>
                  <a:lnTo>
                    <a:pt x="545" y="3774"/>
                  </a:lnTo>
                  <a:lnTo>
                    <a:pt x="552" y="3807"/>
                  </a:lnTo>
                  <a:lnTo>
                    <a:pt x="556" y="3845"/>
                  </a:lnTo>
                  <a:lnTo>
                    <a:pt x="558" y="3888"/>
                  </a:lnTo>
                  <a:lnTo>
                    <a:pt x="556" y="3931"/>
                  </a:lnTo>
                  <a:lnTo>
                    <a:pt x="552" y="3969"/>
                  </a:lnTo>
                  <a:lnTo>
                    <a:pt x="545" y="4002"/>
                  </a:lnTo>
                  <a:lnTo>
                    <a:pt x="535" y="4031"/>
                  </a:lnTo>
                  <a:lnTo>
                    <a:pt x="525" y="4057"/>
                  </a:lnTo>
                  <a:lnTo>
                    <a:pt x="515" y="4080"/>
                  </a:lnTo>
                  <a:lnTo>
                    <a:pt x="503" y="4104"/>
                  </a:lnTo>
                  <a:lnTo>
                    <a:pt x="491" y="4128"/>
                  </a:lnTo>
                  <a:lnTo>
                    <a:pt x="479" y="4151"/>
                  </a:lnTo>
                  <a:lnTo>
                    <a:pt x="469" y="4177"/>
                  </a:lnTo>
                  <a:lnTo>
                    <a:pt x="460" y="4206"/>
                  </a:lnTo>
                  <a:lnTo>
                    <a:pt x="453" y="4239"/>
                  </a:lnTo>
                  <a:lnTo>
                    <a:pt x="448" y="4277"/>
                  </a:lnTo>
                  <a:lnTo>
                    <a:pt x="447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75" name="Freeform 6">
              <a:extLst>
                <a:ext uri="{FF2B5EF4-FFF2-40B4-BE49-F238E27FC236}">
                  <a16:creationId xmlns:a16="http://schemas.microsoft.com/office/drawing/2014/main" id="{84D91C69-B7D0-4F8C-929D-3FEF1A3997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0"/>
              <a:ext cx="885825" cy="6858000"/>
            </a:xfrm>
            <a:custGeom>
              <a:avLst/>
              <a:gdLst/>
              <a:ahLst/>
              <a:cxnLst/>
              <a:rect l="0" t="0" r="r" b="b"/>
              <a:pathLst>
                <a:path w="558" h="4320">
                  <a:moveTo>
                    <a:pt x="0" y="0"/>
                  </a:moveTo>
                  <a:lnTo>
                    <a:pt x="447" y="0"/>
                  </a:lnTo>
                  <a:lnTo>
                    <a:pt x="448" y="43"/>
                  </a:lnTo>
                  <a:lnTo>
                    <a:pt x="453" y="81"/>
                  </a:lnTo>
                  <a:lnTo>
                    <a:pt x="460" y="114"/>
                  </a:lnTo>
                  <a:lnTo>
                    <a:pt x="469" y="143"/>
                  </a:lnTo>
                  <a:lnTo>
                    <a:pt x="479" y="169"/>
                  </a:lnTo>
                  <a:lnTo>
                    <a:pt x="491" y="192"/>
                  </a:lnTo>
                  <a:lnTo>
                    <a:pt x="503" y="216"/>
                  </a:lnTo>
                  <a:lnTo>
                    <a:pt x="515" y="240"/>
                  </a:lnTo>
                  <a:lnTo>
                    <a:pt x="525" y="263"/>
                  </a:lnTo>
                  <a:lnTo>
                    <a:pt x="535" y="289"/>
                  </a:lnTo>
                  <a:lnTo>
                    <a:pt x="545" y="318"/>
                  </a:lnTo>
                  <a:lnTo>
                    <a:pt x="552" y="351"/>
                  </a:lnTo>
                  <a:lnTo>
                    <a:pt x="556" y="389"/>
                  </a:lnTo>
                  <a:lnTo>
                    <a:pt x="558" y="432"/>
                  </a:lnTo>
                  <a:lnTo>
                    <a:pt x="556" y="475"/>
                  </a:lnTo>
                  <a:lnTo>
                    <a:pt x="552" y="513"/>
                  </a:lnTo>
                  <a:lnTo>
                    <a:pt x="545" y="546"/>
                  </a:lnTo>
                  <a:lnTo>
                    <a:pt x="535" y="575"/>
                  </a:lnTo>
                  <a:lnTo>
                    <a:pt x="525" y="601"/>
                  </a:lnTo>
                  <a:lnTo>
                    <a:pt x="515" y="624"/>
                  </a:lnTo>
                  <a:lnTo>
                    <a:pt x="503" y="648"/>
                  </a:lnTo>
                  <a:lnTo>
                    <a:pt x="491" y="672"/>
                  </a:lnTo>
                  <a:lnTo>
                    <a:pt x="479" y="695"/>
                  </a:lnTo>
                  <a:lnTo>
                    <a:pt x="469" y="721"/>
                  </a:lnTo>
                  <a:lnTo>
                    <a:pt x="460" y="750"/>
                  </a:lnTo>
                  <a:lnTo>
                    <a:pt x="453" y="783"/>
                  </a:lnTo>
                  <a:lnTo>
                    <a:pt x="448" y="821"/>
                  </a:lnTo>
                  <a:lnTo>
                    <a:pt x="447" y="864"/>
                  </a:lnTo>
                  <a:lnTo>
                    <a:pt x="448" y="907"/>
                  </a:lnTo>
                  <a:lnTo>
                    <a:pt x="453" y="945"/>
                  </a:lnTo>
                  <a:lnTo>
                    <a:pt x="460" y="978"/>
                  </a:lnTo>
                  <a:lnTo>
                    <a:pt x="469" y="1007"/>
                  </a:lnTo>
                  <a:lnTo>
                    <a:pt x="479" y="1033"/>
                  </a:lnTo>
                  <a:lnTo>
                    <a:pt x="491" y="1056"/>
                  </a:lnTo>
                  <a:lnTo>
                    <a:pt x="503" y="1080"/>
                  </a:lnTo>
                  <a:lnTo>
                    <a:pt x="515" y="1104"/>
                  </a:lnTo>
                  <a:lnTo>
                    <a:pt x="525" y="1127"/>
                  </a:lnTo>
                  <a:lnTo>
                    <a:pt x="535" y="1153"/>
                  </a:lnTo>
                  <a:lnTo>
                    <a:pt x="545" y="1182"/>
                  </a:lnTo>
                  <a:lnTo>
                    <a:pt x="552" y="1215"/>
                  </a:lnTo>
                  <a:lnTo>
                    <a:pt x="556" y="1253"/>
                  </a:lnTo>
                  <a:lnTo>
                    <a:pt x="558" y="1296"/>
                  </a:lnTo>
                  <a:lnTo>
                    <a:pt x="556" y="1339"/>
                  </a:lnTo>
                  <a:lnTo>
                    <a:pt x="552" y="1377"/>
                  </a:lnTo>
                  <a:lnTo>
                    <a:pt x="545" y="1410"/>
                  </a:lnTo>
                  <a:lnTo>
                    <a:pt x="535" y="1439"/>
                  </a:lnTo>
                  <a:lnTo>
                    <a:pt x="525" y="1465"/>
                  </a:lnTo>
                  <a:lnTo>
                    <a:pt x="515" y="1488"/>
                  </a:lnTo>
                  <a:lnTo>
                    <a:pt x="503" y="1512"/>
                  </a:lnTo>
                  <a:lnTo>
                    <a:pt x="491" y="1536"/>
                  </a:lnTo>
                  <a:lnTo>
                    <a:pt x="479" y="1559"/>
                  </a:lnTo>
                  <a:lnTo>
                    <a:pt x="469" y="1585"/>
                  </a:lnTo>
                  <a:lnTo>
                    <a:pt x="460" y="1614"/>
                  </a:lnTo>
                  <a:lnTo>
                    <a:pt x="453" y="1647"/>
                  </a:lnTo>
                  <a:lnTo>
                    <a:pt x="448" y="1685"/>
                  </a:lnTo>
                  <a:lnTo>
                    <a:pt x="447" y="1728"/>
                  </a:lnTo>
                  <a:lnTo>
                    <a:pt x="448" y="1771"/>
                  </a:lnTo>
                  <a:lnTo>
                    <a:pt x="453" y="1809"/>
                  </a:lnTo>
                  <a:lnTo>
                    <a:pt x="460" y="1842"/>
                  </a:lnTo>
                  <a:lnTo>
                    <a:pt x="469" y="1871"/>
                  </a:lnTo>
                  <a:lnTo>
                    <a:pt x="479" y="1897"/>
                  </a:lnTo>
                  <a:lnTo>
                    <a:pt x="491" y="1920"/>
                  </a:lnTo>
                  <a:lnTo>
                    <a:pt x="503" y="1944"/>
                  </a:lnTo>
                  <a:lnTo>
                    <a:pt x="515" y="1968"/>
                  </a:lnTo>
                  <a:lnTo>
                    <a:pt x="525" y="1991"/>
                  </a:lnTo>
                  <a:lnTo>
                    <a:pt x="535" y="2017"/>
                  </a:lnTo>
                  <a:lnTo>
                    <a:pt x="545" y="2046"/>
                  </a:lnTo>
                  <a:lnTo>
                    <a:pt x="552" y="2079"/>
                  </a:lnTo>
                  <a:lnTo>
                    <a:pt x="556" y="2117"/>
                  </a:lnTo>
                  <a:lnTo>
                    <a:pt x="558" y="2159"/>
                  </a:lnTo>
                  <a:lnTo>
                    <a:pt x="556" y="2203"/>
                  </a:lnTo>
                  <a:lnTo>
                    <a:pt x="552" y="2241"/>
                  </a:lnTo>
                  <a:lnTo>
                    <a:pt x="545" y="2274"/>
                  </a:lnTo>
                  <a:lnTo>
                    <a:pt x="535" y="2303"/>
                  </a:lnTo>
                  <a:lnTo>
                    <a:pt x="525" y="2329"/>
                  </a:lnTo>
                  <a:lnTo>
                    <a:pt x="515" y="2352"/>
                  </a:lnTo>
                  <a:lnTo>
                    <a:pt x="503" y="2376"/>
                  </a:lnTo>
                  <a:lnTo>
                    <a:pt x="491" y="2400"/>
                  </a:lnTo>
                  <a:lnTo>
                    <a:pt x="479" y="2423"/>
                  </a:lnTo>
                  <a:lnTo>
                    <a:pt x="469" y="2449"/>
                  </a:lnTo>
                  <a:lnTo>
                    <a:pt x="460" y="2478"/>
                  </a:lnTo>
                  <a:lnTo>
                    <a:pt x="453" y="2511"/>
                  </a:lnTo>
                  <a:lnTo>
                    <a:pt x="448" y="2549"/>
                  </a:lnTo>
                  <a:lnTo>
                    <a:pt x="447" y="2592"/>
                  </a:lnTo>
                  <a:lnTo>
                    <a:pt x="448" y="2635"/>
                  </a:lnTo>
                  <a:lnTo>
                    <a:pt x="453" y="2673"/>
                  </a:lnTo>
                  <a:lnTo>
                    <a:pt x="460" y="2706"/>
                  </a:lnTo>
                  <a:lnTo>
                    <a:pt x="469" y="2735"/>
                  </a:lnTo>
                  <a:lnTo>
                    <a:pt x="479" y="2761"/>
                  </a:lnTo>
                  <a:lnTo>
                    <a:pt x="491" y="2784"/>
                  </a:lnTo>
                  <a:lnTo>
                    <a:pt x="515" y="2832"/>
                  </a:lnTo>
                  <a:lnTo>
                    <a:pt x="525" y="2855"/>
                  </a:lnTo>
                  <a:lnTo>
                    <a:pt x="535" y="2881"/>
                  </a:lnTo>
                  <a:lnTo>
                    <a:pt x="545" y="2910"/>
                  </a:lnTo>
                  <a:lnTo>
                    <a:pt x="552" y="2943"/>
                  </a:lnTo>
                  <a:lnTo>
                    <a:pt x="556" y="2981"/>
                  </a:lnTo>
                  <a:lnTo>
                    <a:pt x="558" y="3024"/>
                  </a:lnTo>
                  <a:lnTo>
                    <a:pt x="556" y="3067"/>
                  </a:lnTo>
                  <a:lnTo>
                    <a:pt x="552" y="3105"/>
                  </a:lnTo>
                  <a:lnTo>
                    <a:pt x="545" y="3138"/>
                  </a:lnTo>
                  <a:lnTo>
                    <a:pt x="535" y="3167"/>
                  </a:lnTo>
                  <a:lnTo>
                    <a:pt x="525" y="3193"/>
                  </a:lnTo>
                  <a:lnTo>
                    <a:pt x="515" y="3216"/>
                  </a:lnTo>
                  <a:lnTo>
                    <a:pt x="503" y="3240"/>
                  </a:lnTo>
                  <a:lnTo>
                    <a:pt x="491" y="3264"/>
                  </a:lnTo>
                  <a:lnTo>
                    <a:pt x="479" y="3287"/>
                  </a:lnTo>
                  <a:lnTo>
                    <a:pt x="469" y="3313"/>
                  </a:lnTo>
                  <a:lnTo>
                    <a:pt x="460" y="3342"/>
                  </a:lnTo>
                  <a:lnTo>
                    <a:pt x="453" y="3375"/>
                  </a:lnTo>
                  <a:lnTo>
                    <a:pt x="448" y="3413"/>
                  </a:lnTo>
                  <a:lnTo>
                    <a:pt x="447" y="3456"/>
                  </a:lnTo>
                  <a:lnTo>
                    <a:pt x="448" y="3499"/>
                  </a:lnTo>
                  <a:lnTo>
                    <a:pt x="453" y="3537"/>
                  </a:lnTo>
                  <a:lnTo>
                    <a:pt x="460" y="3570"/>
                  </a:lnTo>
                  <a:lnTo>
                    <a:pt x="469" y="3599"/>
                  </a:lnTo>
                  <a:lnTo>
                    <a:pt x="479" y="3625"/>
                  </a:lnTo>
                  <a:lnTo>
                    <a:pt x="491" y="3648"/>
                  </a:lnTo>
                  <a:lnTo>
                    <a:pt x="503" y="3672"/>
                  </a:lnTo>
                  <a:lnTo>
                    <a:pt x="515" y="3696"/>
                  </a:lnTo>
                  <a:lnTo>
                    <a:pt x="525" y="3719"/>
                  </a:lnTo>
                  <a:lnTo>
                    <a:pt x="535" y="3745"/>
                  </a:lnTo>
                  <a:lnTo>
                    <a:pt x="545" y="3774"/>
                  </a:lnTo>
                  <a:lnTo>
                    <a:pt x="552" y="3807"/>
                  </a:lnTo>
                  <a:lnTo>
                    <a:pt x="556" y="3845"/>
                  </a:lnTo>
                  <a:lnTo>
                    <a:pt x="558" y="3888"/>
                  </a:lnTo>
                  <a:lnTo>
                    <a:pt x="556" y="3931"/>
                  </a:lnTo>
                  <a:lnTo>
                    <a:pt x="552" y="3969"/>
                  </a:lnTo>
                  <a:lnTo>
                    <a:pt x="545" y="4002"/>
                  </a:lnTo>
                  <a:lnTo>
                    <a:pt x="535" y="4031"/>
                  </a:lnTo>
                  <a:lnTo>
                    <a:pt x="525" y="4057"/>
                  </a:lnTo>
                  <a:lnTo>
                    <a:pt x="515" y="4080"/>
                  </a:lnTo>
                  <a:lnTo>
                    <a:pt x="503" y="4104"/>
                  </a:lnTo>
                  <a:lnTo>
                    <a:pt x="491" y="4128"/>
                  </a:lnTo>
                  <a:lnTo>
                    <a:pt x="479" y="4151"/>
                  </a:lnTo>
                  <a:lnTo>
                    <a:pt x="469" y="4177"/>
                  </a:lnTo>
                  <a:lnTo>
                    <a:pt x="460" y="4206"/>
                  </a:lnTo>
                  <a:lnTo>
                    <a:pt x="453" y="4239"/>
                  </a:lnTo>
                  <a:lnTo>
                    <a:pt x="448" y="4277"/>
                  </a:lnTo>
                  <a:lnTo>
                    <a:pt x="447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2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pic>
        <p:nvPicPr>
          <p:cNvPr id="5122" name="Picture 2" descr="Olympics 2020">
            <a:extLst>
              <a:ext uri="{FF2B5EF4-FFF2-40B4-BE49-F238E27FC236}">
                <a16:creationId xmlns:a16="http://schemas.microsoft.com/office/drawing/2014/main" id="{2EF6111D-6F12-4462-A51A-E6A0799BD4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02639" y="2469502"/>
            <a:ext cx="3661298" cy="3661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2B4FD-A6FF-4FA6-B391-C3F42FC46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0985" y="2286000"/>
            <a:ext cx="6034254" cy="3844800"/>
          </a:xfrm>
        </p:spPr>
        <p:txBody>
          <a:bodyPr>
            <a:normAutofit/>
          </a:bodyPr>
          <a:lstStyle/>
          <a:p>
            <a:endParaRPr lang="en-US" sz="2000" dirty="0">
              <a:solidFill>
                <a:schemeClr val="tx1">
                  <a:alpha val="60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en-US" sz="2000" dirty="0">
                <a:solidFill>
                  <a:schemeClr val="tx1">
                    <a:alpha val="60000"/>
                  </a:schemeClr>
                </a:solidFill>
              </a:rPr>
              <a:t>Because of the rain.</a:t>
            </a:r>
          </a:p>
          <a:p>
            <a:pPr marL="514350" indent="-514350">
              <a:buAutoNum type="arabicPeriod" startAt="2"/>
            </a:pPr>
            <a:r>
              <a:rPr lang="en-US" sz="2000" dirty="0">
                <a:solidFill>
                  <a:schemeClr val="tx1">
                    <a:alpha val="60000"/>
                  </a:schemeClr>
                </a:solidFill>
              </a:rPr>
              <a:t>Belia is the fastest runner at the Olympics she wins races constantly.</a:t>
            </a:r>
          </a:p>
          <a:p>
            <a:pPr marL="514350" indent="-514350">
              <a:buAutoNum type="arabicPeriod" startAt="2"/>
            </a:pPr>
            <a:r>
              <a:rPr lang="en-US" sz="2000" dirty="0">
                <a:solidFill>
                  <a:schemeClr val="tx1">
                    <a:alpha val="60000"/>
                  </a:schemeClr>
                </a:solidFill>
              </a:rPr>
              <a:t>Shows no improvement in any of the vital signs.</a:t>
            </a:r>
          </a:p>
          <a:p>
            <a:pPr marL="514350" indent="-514350">
              <a:buAutoNum type="arabicPeriod" startAt="2"/>
            </a:pPr>
            <a:r>
              <a:rPr lang="en-US" sz="2000" dirty="0">
                <a:solidFill>
                  <a:schemeClr val="tx1">
                    <a:alpha val="60000"/>
                  </a:schemeClr>
                </a:solidFill>
              </a:rPr>
              <a:t>I love to research essays I would write one every day if I had the time.</a:t>
            </a:r>
          </a:p>
          <a:p>
            <a:pPr marL="514350" indent="-514350">
              <a:buAutoNum type="arabicPeriod" startAt="2"/>
            </a:pPr>
            <a:r>
              <a:rPr lang="en-US" sz="2000" dirty="0">
                <a:solidFill>
                  <a:schemeClr val="tx1">
                    <a:alpha val="60000"/>
                  </a:schemeClr>
                </a:solidFill>
              </a:rPr>
              <a:t>The doctors, who were using peer-reviewed articles that contributed to the body of knowledge in their fields, which was obstetrics.</a:t>
            </a:r>
          </a:p>
          <a:p>
            <a:pPr marL="514350" indent="-514350">
              <a:buAutoNum type="arabicPeriod" startAt="2"/>
            </a:pPr>
            <a:endParaRPr lang="en-US" sz="2000" dirty="0">
              <a:solidFill>
                <a:schemeClr val="tx1">
                  <a:alpha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911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1529</TotalTime>
  <Words>1190</Words>
  <Application>Microsoft Office PowerPoint</Application>
  <PresentationFormat>Widescreen</PresentationFormat>
  <Paragraphs>73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Aharoni</vt:lpstr>
      <vt:lpstr>Algerian</vt:lpstr>
      <vt:lpstr>Arial</vt:lpstr>
      <vt:lpstr>Arial Narrow</vt:lpstr>
      <vt:lpstr>Calibri</vt:lpstr>
      <vt:lpstr>Calibri Light</vt:lpstr>
      <vt:lpstr>Castellar</vt:lpstr>
      <vt:lpstr>Georgia Pro Semibold</vt:lpstr>
      <vt:lpstr>Goudy Stout</vt:lpstr>
      <vt:lpstr>Times New Roman</vt:lpstr>
      <vt:lpstr>Office Theme</vt:lpstr>
      <vt:lpstr>Recognizing Run-On Sentences and Fragments</vt:lpstr>
      <vt:lpstr>What is a Complete Sentence?</vt:lpstr>
      <vt:lpstr>What is the Difference Between a Fragment and a Run-On-Sentence?</vt:lpstr>
      <vt:lpstr>Fragment and Run-on Examples</vt:lpstr>
      <vt:lpstr>How to Recognize Fragments and Run-Ons</vt:lpstr>
      <vt:lpstr>Ways to fix a Run-On Sentence</vt:lpstr>
      <vt:lpstr>Fixing Run-on Sentences (continued)</vt:lpstr>
      <vt:lpstr>Methods for fixing a Fragment</vt:lpstr>
      <vt:lpstr>Try fixing these sentences.  You will need pencil and paper, and fragments are mixed in with run-ons. Answers will be on slide number 10.</vt:lpstr>
      <vt:lpstr>Possible Answers to Slide Number Nine</vt:lpstr>
      <vt:lpstr>THE 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Recognizing Run-On Sentences and Fragments</dc:title>
  <dc:creator>Sisk, Martha J</dc:creator>
  <cp:lastModifiedBy>Sisk, Martha J</cp:lastModifiedBy>
  <cp:revision>4</cp:revision>
  <cp:lastPrinted>2022-02-09T17:25:31Z</cp:lastPrinted>
  <dcterms:created xsi:type="dcterms:W3CDTF">2022-02-08T15:58:27Z</dcterms:created>
  <dcterms:modified xsi:type="dcterms:W3CDTF">2022-02-09T17:28:04Z</dcterms:modified>
</cp:coreProperties>
</file>