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12D"/>
    <a:srgbClr val="F73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FC520-51CA-4845-91DA-AE07262D96F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AC9C25-66EF-4801-AA15-23952C532D79}">
      <dgm:prSet/>
      <dgm:spPr/>
      <dgm:t>
        <a:bodyPr/>
        <a:lstStyle/>
        <a:p>
          <a:r>
            <a:rPr lang="en-US" baseline="0"/>
            <a:t>1.  There is a strain of measles that lasts only three days.</a:t>
          </a:r>
          <a:endParaRPr lang="en-US"/>
        </a:p>
      </dgm:t>
    </dgm:pt>
    <dgm:pt modelId="{8233D59A-37F4-4935-88CD-864D8B425F25}" type="parTrans" cxnId="{A0AB9ABF-B8F4-40F5-8A7A-529E574585A0}">
      <dgm:prSet/>
      <dgm:spPr/>
      <dgm:t>
        <a:bodyPr/>
        <a:lstStyle/>
        <a:p>
          <a:endParaRPr lang="en-US"/>
        </a:p>
      </dgm:t>
    </dgm:pt>
    <dgm:pt modelId="{0DF8501D-402F-4133-952A-AC5DC0E7C7C8}" type="sibTrans" cxnId="{A0AB9ABF-B8F4-40F5-8A7A-529E574585A0}">
      <dgm:prSet/>
      <dgm:spPr/>
      <dgm:t>
        <a:bodyPr/>
        <a:lstStyle/>
        <a:p>
          <a:endParaRPr lang="en-US"/>
        </a:p>
      </dgm:t>
    </dgm:pt>
    <dgm:pt modelId="{9B794484-F428-4877-A7B5-6BDB3130E2C1}">
      <dgm:prSet/>
      <dgm:spPr/>
      <dgm:t>
        <a:bodyPr/>
        <a:lstStyle/>
        <a:p>
          <a:r>
            <a:rPr lang="en-US" baseline="0"/>
            <a:t>2.  Some of the land is far too hilly to farm.</a:t>
          </a:r>
          <a:endParaRPr lang="en-US"/>
        </a:p>
      </dgm:t>
    </dgm:pt>
    <dgm:pt modelId="{CED34B0B-8D84-471D-B4D7-26FB023E9A65}" type="parTrans" cxnId="{265AF248-7BDA-4355-BCCB-8B7BB82301BB}">
      <dgm:prSet/>
      <dgm:spPr/>
      <dgm:t>
        <a:bodyPr/>
        <a:lstStyle/>
        <a:p>
          <a:endParaRPr lang="en-US"/>
        </a:p>
      </dgm:t>
    </dgm:pt>
    <dgm:pt modelId="{46AB25C3-9265-47B4-AF1C-48B5855495B4}" type="sibTrans" cxnId="{265AF248-7BDA-4355-BCCB-8B7BB82301BB}">
      <dgm:prSet/>
      <dgm:spPr/>
      <dgm:t>
        <a:bodyPr/>
        <a:lstStyle/>
        <a:p>
          <a:endParaRPr lang="en-US"/>
        </a:p>
      </dgm:t>
    </dgm:pt>
    <dgm:pt modelId="{BAD67DF1-7F69-423E-8A0C-90FB6103D109}">
      <dgm:prSet/>
      <dgm:spPr/>
      <dgm:t>
        <a:bodyPr/>
        <a:lstStyle/>
        <a:p>
          <a:r>
            <a:rPr lang="en-US" baseline="0"/>
            <a:t>3.  When everyone has arrived, explain the situation.</a:t>
          </a:r>
          <a:endParaRPr lang="en-US"/>
        </a:p>
      </dgm:t>
    </dgm:pt>
    <dgm:pt modelId="{A5D83291-BEBC-429D-B60E-3458B1088472}" type="parTrans" cxnId="{9874C4F4-6C8F-4223-B372-3CDBC76BAF28}">
      <dgm:prSet/>
      <dgm:spPr/>
      <dgm:t>
        <a:bodyPr/>
        <a:lstStyle/>
        <a:p>
          <a:endParaRPr lang="en-US"/>
        </a:p>
      </dgm:t>
    </dgm:pt>
    <dgm:pt modelId="{836E04F2-6743-4D57-AC5C-BF84EF1B61BE}" type="sibTrans" cxnId="{9874C4F4-6C8F-4223-B372-3CDBC76BAF28}">
      <dgm:prSet/>
      <dgm:spPr/>
      <dgm:t>
        <a:bodyPr/>
        <a:lstStyle/>
        <a:p>
          <a:endParaRPr lang="en-US"/>
        </a:p>
      </dgm:t>
    </dgm:pt>
    <dgm:pt modelId="{51C2A2F3-F2B2-42D9-89DE-5AC0DDC696AD}">
      <dgm:prSet/>
      <dgm:spPr/>
      <dgm:t>
        <a:bodyPr/>
        <a:lstStyle/>
        <a:p>
          <a:r>
            <a:rPr lang="en-US" baseline="0" dirty="0"/>
            <a:t>4.  As the runners approached the line, we saw runner number two fall.</a:t>
          </a:r>
          <a:endParaRPr lang="en-US" dirty="0"/>
        </a:p>
      </dgm:t>
    </dgm:pt>
    <dgm:pt modelId="{86B95619-3BF9-40D8-9579-4CF2B19DF379}" type="parTrans" cxnId="{8D9F4992-F615-4947-9245-1D7664318AF9}">
      <dgm:prSet/>
      <dgm:spPr/>
      <dgm:t>
        <a:bodyPr/>
        <a:lstStyle/>
        <a:p>
          <a:endParaRPr lang="en-US"/>
        </a:p>
      </dgm:t>
    </dgm:pt>
    <dgm:pt modelId="{AE9E47BF-8812-423F-966E-9C05421C206B}" type="sibTrans" cxnId="{8D9F4992-F615-4947-9245-1D7664318AF9}">
      <dgm:prSet/>
      <dgm:spPr/>
      <dgm:t>
        <a:bodyPr/>
        <a:lstStyle/>
        <a:p>
          <a:endParaRPr lang="en-US"/>
        </a:p>
      </dgm:t>
    </dgm:pt>
    <dgm:pt modelId="{92122D62-C4BB-4374-A850-7BD7C9DF6DD4}">
      <dgm:prSet/>
      <dgm:spPr/>
      <dgm:t>
        <a:bodyPr/>
        <a:lstStyle/>
        <a:p>
          <a:r>
            <a:rPr lang="en-US" baseline="0"/>
            <a:t>5.  Everyone applauded when Patrice finished her recitation.</a:t>
          </a:r>
          <a:endParaRPr lang="en-US"/>
        </a:p>
      </dgm:t>
    </dgm:pt>
    <dgm:pt modelId="{90D2B308-B8CD-40AD-A912-2019E83966D5}" type="parTrans" cxnId="{77CDA250-279C-4146-97E9-EDE49860DB1A}">
      <dgm:prSet/>
      <dgm:spPr/>
      <dgm:t>
        <a:bodyPr/>
        <a:lstStyle/>
        <a:p>
          <a:endParaRPr lang="en-US"/>
        </a:p>
      </dgm:t>
    </dgm:pt>
    <dgm:pt modelId="{A26A94BD-C43D-471A-BED3-8E01A01F4A25}" type="sibTrans" cxnId="{77CDA250-279C-4146-97E9-EDE49860DB1A}">
      <dgm:prSet/>
      <dgm:spPr/>
      <dgm:t>
        <a:bodyPr/>
        <a:lstStyle/>
        <a:p>
          <a:endParaRPr lang="en-US"/>
        </a:p>
      </dgm:t>
    </dgm:pt>
    <dgm:pt modelId="{CC527ED7-E573-45C7-AA68-A97A228B37C2}">
      <dgm:prSet/>
      <dgm:spPr/>
      <dgm:t>
        <a:bodyPr/>
        <a:lstStyle/>
        <a:p>
          <a:r>
            <a:rPr lang="en-US" baseline="0"/>
            <a:t>6.  Do you think that we can work together?</a:t>
          </a:r>
          <a:endParaRPr lang="en-US"/>
        </a:p>
      </dgm:t>
    </dgm:pt>
    <dgm:pt modelId="{0E4B9CFB-9B46-448B-8D19-CAB6BB34CD86}" type="parTrans" cxnId="{DE77341B-F851-4123-B575-1FB3ED37C791}">
      <dgm:prSet/>
      <dgm:spPr/>
      <dgm:t>
        <a:bodyPr/>
        <a:lstStyle/>
        <a:p>
          <a:endParaRPr lang="en-US"/>
        </a:p>
      </dgm:t>
    </dgm:pt>
    <dgm:pt modelId="{DD09378C-4711-4E22-8B85-6CE50882AB2D}" type="sibTrans" cxnId="{DE77341B-F851-4123-B575-1FB3ED37C791}">
      <dgm:prSet/>
      <dgm:spPr/>
      <dgm:t>
        <a:bodyPr/>
        <a:lstStyle/>
        <a:p>
          <a:endParaRPr lang="en-US"/>
        </a:p>
      </dgm:t>
    </dgm:pt>
    <dgm:pt modelId="{7BBE08D2-E89D-4583-86CE-6BCF99E06DB3}" type="pres">
      <dgm:prSet presAssocID="{441FC520-51CA-4845-91DA-AE07262D96FC}" presName="vert0" presStyleCnt="0">
        <dgm:presLayoutVars>
          <dgm:dir/>
          <dgm:animOne val="branch"/>
          <dgm:animLvl val="lvl"/>
        </dgm:presLayoutVars>
      </dgm:prSet>
      <dgm:spPr/>
    </dgm:pt>
    <dgm:pt modelId="{3D011107-83DD-40CC-B6EB-75AD0B6A3ABE}" type="pres">
      <dgm:prSet presAssocID="{42AC9C25-66EF-4801-AA15-23952C532D79}" presName="thickLine" presStyleLbl="alignNode1" presStyleIdx="0" presStyleCnt="6"/>
      <dgm:spPr/>
    </dgm:pt>
    <dgm:pt modelId="{854F0F8E-F7BA-423B-A25B-623855E3FDA2}" type="pres">
      <dgm:prSet presAssocID="{42AC9C25-66EF-4801-AA15-23952C532D79}" presName="horz1" presStyleCnt="0"/>
      <dgm:spPr/>
    </dgm:pt>
    <dgm:pt modelId="{4907D221-C9D3-4D23-9048-8D2C9B6C765E}" type="pres">
      <dgm:prSet presAssocID="{42AC9C25-66EF-4801-AA15-23952C532D79}" presName="tx1" presStyleLbl="revTx" presStyleIdx="0" presStyleCnt="6"/>
      <dgm:spPr/>
    </dgm:pt>
    <dgm:pt modelId="{61F1295A-7EDC-4A63-B1B2-45C024309072}" type="pres">
      <dgm:prSet presAssocID="{42AC9C25-66EF-4801-AA15-23952C532D79}" presName="vert1" presStyleCnt="0"/>
      <dgm:spPr/>
    </dgm:pt>
    <dgm:pt modelId="{78C14AA3-B6B2-4F37-B6F6-C7D9BA379C3C}" type="pres">
      <dgm:prSet presAssocID="{9B794484-F428-4877-A7B5-6BDB3130E2C1}" presName="thickLine" presStyleLbl="alignNode1" presStyleIdx="1" presStyleCnt="6"/>
      <dgm:spPr/>
    </dgm:pt>
    <dgm:pt modelId="{ED3243EA-7904-4A0C-8272-00B0DD7CF85A}" type="pres">
      <dgm:prSet presAssocID="{9B794484-F428-4877-A7B5-6BDB3130E2C1}" presName="horz1" presStyleCnt="0"/>
      <dgm:spPr/>
    </dgm:pt>
    <dgm:pt modelId="{DECC77F0-166F-4CB9-AFE2-2ABA482144AB}" type="pres">
      <dgm:prSet presAssocID="{9B794484-F428-4877-A7B5-6BDB3130E2C1}" presName="tx1" presStyleLbl="revTx" presStyleIdx="1" presStyleCnt="6"/>
      <dgm:spPr/>
    </dgm:pt>
    <dgm:pt modelId="{BE8CFB07-DE4B-4A4A-9566-1E09425F01E3}" type="pres">
      <dgm:prSet presAssocID="{9B794484-F428-4877-A7B5-6BDB3130E2C1}" presName="vert1" presStyleCnt="0"/>
      <dgm:spPr/>
    </dgm:pt>
    <dgm:pt modelId="{0935CB66-2604-4378-96EB-4745D34CA116}" type="pres">
      <dgm:prSet presAssocID="{BAD67DF1-7F69-423E-8A0C-90FB6103D109}" presName="thickLine" presStyleLbl="alignNode1" presStyleIdx="2" presStyleCnt="6"/>
      <dgm:spPr/>
    </dgm:pt>
    <dgm:pt modelId="{F3ED7DEF-9433-41BB-B246-5FF3D4E9352E}" type="pres">
      <dgm:prSet presAssocID="{BAD67DF1-7F69-423E-8A0C-90FB6103D109}" presName="horz1" presStyleCnt="0"/>
      <dgm:spPr/>
    </dgm:pt>
    <dgm:pt modelId="{D1167780-5966-4542-B580-F7CDA109A3ED}" type="pres">
      <dgm:prSet presAssocID="{BAD67DF1-7F69-423E-8A0C-90FB6103D109}" presName="tx1" presStyleLbl="revTx" presStyleIdx="2" presStyleCnt="6"/>
      <dgm:spPr/>
    </dgm:pt>
    <dgm:pt modelId="{F36AAA22-CD62-4404-A5EE-905D9023814B}" type="pres">
      <dgm:prSet presAssocID="{BAD67DF1-7F69-423E-8A0C-90FB6103D109}" presName="vert1" presStyleCnt="0"/>
      <dgm:spPr/>
    </dgm:pt>
    <dgm:pt modelId="{73D81CAC-D287-43FD-9688-0EE6101E3DC1}" type="pres">
      <dgm:prSet presAssocID="{51C2A2F3-F2B2-42D9-89DE-5AC0DDC696AD}" presName="thickLine" presStyleLbl="alignNode1" presStyleIdx="3" presStyleCnt="6"/>
      <dgm:spPr/>
    </dgm:pt>
    <dgm:pt modelId="{35B61FC0-AD05-40BC-B953-72FDE26561F9}" type="pres">
      <dgm:prSet presAssocID="{51C2A2F3-F2B2-42D9-89DE-5AC0DDC696AD}" presName="horz1" presStyleCnt="0"/>
      <dgm:spPr/>
    </dgm:pt>
    <dgm:pt modelId="{75524D32-E807-4845-9815-318795CB128C}" type="pres">
      <dgm:prSet presAssocID="{51C2A2F3-F2B2-42D9-89DE-5AC0DDC696AD}" presName="tx1" presStyleLbl="revTx" presStyleIdx="3" presStyleCnt="6"/>
      <dgm:spPr/>
    </dgm:pt>
    <dgm:pt modelId="{153277F2-EACB-4EF9-9BF6-9F2CAA66601F}" type="pres">
      <dgm:prSet presAssocID="{51C2A2F3-F2B2-42D9-89DE-5AC0DDC696AD}" presName="vert1" presStyleCnt="0"/>
      <dgm:spPr/>
    </dgm:pt>
    <dgm:pt modelId="{7A4EC04A-2020-4C0A-98BF-6E2C28E84B01}" type="pres">
      <dgm:prSet presAssocID="{92122D62-C4BB-4374-A850-7BD7C9DF6DD4}" presName="thickLine" presStyleLbl="alignNode1" presStyleIdx="4" presStyleCnt="6"/>
      <dgm:spPr/>
    </dgm:pt>
    <dgm:pt modelId="{CD739679-C317-4846-B31C-B2D21ABF25C5}" type="pres">
      <dgm:prSet presAssocID="{92122D62-C4BB-4374-A850-7BD7C9DF6DD4}" presName="horz1" presStyleCnt="0"/>
      <dgm:spPr/>
    </dgm:pt>
    <dgm:pt modelId="{4E98531C-9CA2-4F66-BB4E-F109FE975561}" type="pres">
      <dgm:prSet presAssocID="{92122D62-C4BB-4374-A850-7BD7C9DF6DD4}" presName="tx1" presStyleLbl="revTx" presStyleIdx="4" presStyleCnt="6"/>
      <dgm:spPr/>
    </dgm:pt>
    <dgm:pt modelId="{52914A00-6A35-4671-97E0-EFBE865A36D1}" type="pres">
      <dgm:prSet presAssocID="{92122D62-C4BB-4374-A850-7BD7C9DF6DD4}" presName="vert1" presStyleCnt="0"/>
      <dgm:spPr/>
    </dgm:pt>
    <dgm:pt modelId="{E3A7E12A-9E8E-4F4D-BEC6-B3A37E312CF9}" type="pres">
      <dgm:prSet presAssocID="{CC527ED7-E573-45C7-AA68-A97A228B37C2}" presName="thickLine" presStyleLbl="alignNode1" presStyleIdx="5" presStyleCnt="6"/>
      <dgm:spPr/>
    </dgm:pt>
    <dgm:pt modelId="{66AE2D84-10EB-446F-8157-997D0C829E0B}" type="pres">
      <dgm:prSet presAssocID="{CC527ED7-E573-45C7-AA68-A97A228B37C2}" presName="horz1" presStyleCnt="0"/>
      <dgm:spPr/>
    </dgm:pt>
    <dgm:pt modelId="{B04FF3A3-BF3A-416B-9C45-F12F709F657A}" type="pres">
      <dgm:prSet presAssocID="{CC527ED7-E573-45C7-AA68-A97A228B37C2}" presName="tx1" presStyleLbl="revTx" presStyleIdx="5" presStyleCnt="6"/>
      <dgm:spPr/>
    </dgm:pt>
    <dgm:pt modelId="{AC268EFC-1CDB-49CD-B203-47DC3AE8A5C2}" type="pres">
      <dgm:prSet presAssocID="{CC527ED7-E573-45C7-AA68-A97A228B37C2}" presName="vert1" presStyleCnt="0"/>
      <dgm:spPr/>
    </dgm:pt>
  </dgm:ptLst>
  <dgm:cxnLst>
    <dgm:cxn modelId="{DE77341B-F851-4123-B575-1FB3ED37C791}" srcId="{441FC520-51CA-4845-91DA-AE07262D96FC}" destId="{CC527ED7-E573-45C7-AA68-A97A228B37C2}" srcOrd="5" destOrd="0" parTransId="{0E4B9CFB-9B46-448B-8D19-CAB6BB34CD86}" sibTransId="{DD09378C-4711-4E22-8B85-6CE50882AB2D}"/>
    <dgm:cxn modelId="{36DB5E21-C2F2-4ADA-9FE4-BCD4FF51ADD7}" type="presOf" srcId="{92122D62-C4BB-4374-A850-7BD7C9DF6DD4}" destId="{4E98531C-9CA2-4F66-BB4E-F109FE975561}" srcOrd="0" destOrd="0" presId="urn:microsoft.com/office/officeart/2008/layout/LinedList"/>
    <dgm:cxn modelId="{6A958023-3EAB-48F8-B508-E0829E051915}" type="presOf" srcId="{42AC9C25-66EF-4801-AA15-23952C532D79}" destId="{4907D221-C9D3-4D23-9048-8D2C9B6C765E}" srcOrd="0" destOrd="0" presId="urn:microsoft.com/office/officeart/2008/layout/LinedList"/>
    <dgm:cxn modelId="{096CD93C-DCA3-4E0E-8F02-F35117D6518D}" type="presOf" srcId="{441FC520-51CA-4845-91DA-AE07262D96FC}" destId="{7BBE08D2-E89D-4583-86CE-6BCF99E06DB3}" srcOrd="0" destOrd="0" presId="urn:microsoft.com/office/officeart/2008/layout/LinedList"/>
    <dgm:cxn modelId="{265AF248-7BDA-4355-BCCB-8B7BB82301BB}" srcId="{441FC520-51CA-4845-91DA-AE07262D96FC}" destId="{9B794484-F428-4877-A7B5-6BDB3130E2C1}" srcOrd="1" destOrd="0" parTransId="{CED34B0B-8D84-471D-B4D7-26FB023E9A65}" sibTransId="{46AB25C3-9265-47B4-AF1C-48B5855495B4}"/>
    <dgm:cxn modelId="{77CDA250-279C-4146-97E9-EDE49860DB1A}" srcId="{441FC520-51CA-4845-91DA-AE07262D96FC}" destId="{92122D62-C4BB-4374-A850-7BD7C9DF6DD4}" srcOrd="4" destOrd="0" parTransId="{90D2B308-B8CD-40AD-A912-2019E83966D5}" sibTransId="{A26A94BD-C43D-471A-BED3-8E01A01F4A25}"/>
    <dgm:cxn modelId="{436C1674-917B-4719-AAF5-90BDEA4C0680}" type="presOf" srcId="{CC527ED7-E573-45C7-AA68-A97A228B37C2}" destId="{B04FF3A3-BF3A-416B-9C45-F12F709F657A}" srcOrd="0" destOrd="0" presId="urn:microsoft.com/office/officeart/2008/layout/LinedList"/>
    <dgm:cxn modelId="{8D9F4992-F615-4947-9245-1D7664318AF9}" srcId="{441FC520-51CA-4845-91DA-AE07262D96FC}" destId="{51C2A2F3-F2B2-42D9-89DE-5AC0DDC696AD}" srcOrd="3" destOrd="0" parTransId="{86B95619-3BF9-40D8-9579-4CF2B19DF379}" sibTransId="{AE9E47BF-8812-423F-966E-9C05421C206B}"/>
    <dgm:cxn modelId="{2C70D899-8C34-46BD-A6F5-2F6F7748B360}" type="presOf" srcId="{BAD67DF1-7F69-423E-8A0C-90FB6103D109}" destId="{D1167780-5966-4542-B580-F7CDA109A3ED}" srcOrd="0" destOrd="0" presId="urn:microsoft.com/office/officeart/2008/layout/LinedList"/>
    <dgm:cxn modelId="{9396039D-29CF-488A-9ED0-6646439E5868}" type="presOf" srcId="{51C2A2F3-F2B2-42D9-89DE-5AC0DDC696AD}" destId="{75524D32-E807-4845-9815-318795CB128C}" srcOrd="0" destOrd="0" presId="urn:microsoft.com/office/officeart/2008/layout/LinedList"/>
    <dgm:cxn modelId="{A0AB9ABF-B8F4-40F5-8A7A-529E574585A0}" srcId="{441FC520-51CA-4845-91DA-AE07262D96FC}" destId="{42AC9C25-66EF-4801-AA15-23952C532D79}" srcOrd="0" destOrd="0" parTransId="{8233D59A-37F4-4935-88CD-864D8B425F25}" sibTransId="{0DF8501D-402F-4133-952A-AC5DC0E7C7C8}"/>
    <dgm:cxn modelId="{9874C4F4-6C8F-4223-B372-3CDBC76BAF28}" srcId="{441FC520-51CA-4845-91DA-AE07262D96FC}" destId="{BAD67DF1-7F69-423E-8A0C-90FB6103D109}" srcOrd="2" destOrd="0" parTransId="{A5D83291-BEBC-429D-B60E-3458B1088472}" sibTransId="{836E04F2-6743-4D57-AC5C-BF84EF1B61BE}"/>
    <dgm:cxn modelId="{AD76B1FD-5FFC-49DE-A34F-C446EE1394C3}" type="presOf" srcId="{9B794484-F428-4877-A7B5-6BDB3130E2C1}" destId="{DECC77F0-166F-4CB9-AFE2-2ABA482144AB}" srcOrd="0" destOrd="0" presId="urn:microsoft.com/office/officeart/2008/layout/LinedList"/>
    <dgm:cxn modelId="{ED5A91A9-78FA-4AF9-962C-FD20A5C06C3F}" type="presParOf" srcId="{7BBE08D2-E89D-4583-86CE-6BCF99E06DB3}" destId="{3D011107-83DD-40CC-B6EB-75AD0B6A3ABE}" srcOrd="0" destOrd="0" presId="urn:microsoft.com/office/officeart/2008/layout/LinedList"/>
    <dgm:cxn modelId="{09FBE944-D93F-41A4-9115-1C758E3A63E8}" type="presParOf" srcId="{7BBE08D2-E89D-4583-86CE-6BCF99E06DB3}" destId="{854F0F8E-F7BA-423B-A25B-623855E3FDA2}" srcOrd="1" destOrd="0" presId="urn:microsoft.com/office/officeart/2008/layout/LinedList"/>
    <dgm:cxn modelId="{952231ED-5168-440C-96AE-19E65392EB26}" type="presParOf" srcId="{854F0F8E-F7BA-423B-A25B-623855E3FDA2}" destId="{4907D221-C9D3-4D23-9048-8D2C9B6C765E}" srcOrd="0" destOrd="0" presId="urn:microsoft.com/office/officeart/2008/layout/LinedList"/>
    <dgm:cxn modelId="{A78EF377-77C8-43ED-8CB1-16C9EF5CFC61}" type="presParOf" srcId="{854F0F8E-F7BA-423B-A25B-623855E3FDA2}" destId="{61F1295A-7EDC-4A63-B1B2-45C024309072}" srcOrd="1" destOrd="0" presId="urn:microsoft.com/office/officeart/2008/layout/LinedList"/>
    <dgm:cxn modelId="{DF78EA33-6AF4-4C34-B51C-3BBF9F8C2E7B}" type="presParOf" srcId="{7BBE08D2-E89D-4583-86CE-6BCF99E06DB3}" destId="{78C14AA3-B6B2-4F37-B6F6-C7D9BA379C3C}" srcOrd="2" destOrd="0" presId="urn:microsoft.com/office/officeart/2008/layout/LinedList"/>
    <dgm:cxn modelId="{72994B57-5556-4B5C-99C5-F951286A888E}" type="presParOf" srcId="{7BBE08D2-E89D-4583-86CE-6BCF99E06DB3}" destId="{ED3243EA-7904-4A0C-8272-00B0DD7CF85A}" srcOrd="3" destOrd="0" presId="urn:microsoft.com/office/officeart/2008/layout/LinedList"/>
    <dgm:cxn modelId="{18DF49FE-592F-488C-8021-77B665FE5246}" type="presParOf" srcId="{ED3243EA-7904-4A0C-8272-00B0DD7CF85A}" destId="{DECC77F0-166F-4CB9-AFE2-2ABA482144AB}" srcOrd="0" destOrd="0" presId="urn:microsoft.com/office/officeart/2008/layout/LinedList"/>
    <dgm:cxn modelId="{E8FD35E4-90E6-42D0-8755-C0E3F0251307}" type="presParOf" srcId="{ED3243EA-7904-4A0C-8272-00B0DD7CF85A}" destId="{BE8CFB07-DE4B-4A4A-9566-1E09425F01E3}" srcOrd="1" destOrd="0" presId="urn:microsoft.com/office/officeart/2008/layout/LinedList"/>
    <dgm:cxn modelId="{1677018E-C8EF-4DB8-869B-135A367B7944}" type="presParOf" srcId="{7BBE08D2-E89D-4583-86CE-6BCF99E06DB3}" destId="{0935CB66-2604-4378-96EB-4745D34CA116}" srcOrd="4" destOrd="0" presId="urn:microsoft.com/office/officeart/2008/layout/LinedList"/>
    <dgm:cxn modelId="{74C52A96-2838-4F6C-9911-469019EA7409}" type="presParOf" srcId="{7BBE08D2-E89D-4583-86CE-6BCF99E06DB3}" destId="{F3ED7DEF-9433-41BB-B246-5FF3D4E9352E}" srcOrd="5" destOrd="0" presId="urn:microsoft.com/office/officeart/2008/layout/LinedList"/>
    <dgm:cxn modelId="{29E6F1DD-DF20-4F7F-BBA1-C0584ACBB718}" type="presParOf" srcId="{F3ED7DEF-9433-41BB-B246-5FF3D4E9352E}" destId="{D1167780-5966-4542-B580-F7CDA109A3ED}" srcOrd="0" destOrd="0" presId="urn:microsoft.com/office/officeart/2008/layout/LinedList"/>
    <dgm:cxn modelId="{CB1933DD-33A5-4553-890A-7A9FC2B2115B}" type="presParOf" srcId="{F3ED7DEF-9433-41BB-B246-5FF3D4E9352E}" destId="{F36AAA22-CD62-4404-A5EE-905D9023814B}" srcOrd="1" destOrd="0" presId="urn:microsoft.com/office/officeart/2008/layout/LinedList"/>
    <dgm:cxn modelId="{BDB6F21C-D952-4269-969A-EA86F904D04A}" type="presParOf" srcId="{7BBE08D2-E89D-4583-86CE-6BCF99E06DB3}" destId="{73D81CAC-D287-43FD-9688-0EE6101E3DC1}" srcOrd="6" destOrd="0" presId="urn:microsoft.com/office/officeart/2008/layout/LinedList"/>
    <dgm:cxn modelId="{48375025-D748-4299-ADCF-EEC2B5C934EC}" type="presParOf" srcId="{7BBE08D2-E89D-4583-86CE-6BCF99E06DB3}" destId="{35B61FC0-AD05-40BC-B953-72FDE26561F9}" srcOrd="7" destOrd="0" presId="urn:microsoft.com/office/officeart/2008/layout/LinedList"/>
    <dgm:cxn modelId="{E2A0967B-1505-435E-B2C7-8BD432B5A056}" type="presParOf" srcId="{35B61FC0-AD05-40BC-B953-72FDE26561F9}" destId="{75524D32-E807-4845-9815-318795CB128C}" srcOrd="0" destOrd="0" presId="urn:microsoft.com/office/officeart/2008/layout/LinedList"/>
    <dgm:cxn modelId="{D28C95EC-5C0B-4138-9F6F-9934EE5D4007}" type="presParOf" srcId="{35B61FC0-AD05-40BC-B953-72FDE26561F9}" destId="{153277F2-EACB-4EF9-9BF6-9F2CAA66601F}" srcOrd="1" destOrd="0" presId="urn:microsoft.com/office/officeart/2008/layout/LinedList"/>
    <dgm:cxn modelId="{1F979065-88A7-433E-9FDE-6B1FAE522541}" type="presParOf" srcId="{7BBE08D2-E89D-4583-86CE-6BCF99E06DB3}" destId="{7A4EC04A-2020-4C0A-98BF-6E2C28E84B01}" srcOrd="8" destOrd="0" presId="urn:microsoft.com/office/officeart/2008/layout/LinedList"/>
    <dgm:cxn modelId="{6EF74261-6E1F-4F1A-87E5-94AC6AA39D5E}" type="presParOf" srcId="{7BBE08D2-E89D-4583-86CE-6BCF99E06DB3}" destId="{CD739679-C317-4846-B31C-B2D21ABF25C5}" srcOrd="9" destOrd="0" presId="urn:microsoft.com/office/officeart/2008/layout/LinedList"/>
    <dgm:cxn modelId="{BC5E778B-CC97-4596-93A6-16EFB4B9DE8D}" type="presParOf" srcId="{CD739679-C317-4846-B31C-B2D21ABF25C5}" destId="{4E98531C-9CA2-4F66-BB4E-F109FE975561}" srcOrd="0" destOrd="0" presId="urn:microsoft.com/office/officeart/2008/layout/LinedList"/>
    <dgm:cxn modelId="{CB05A106-1CAB-4014-BEDA-9802F3BB9778}" type="presParOf" srcId="{CD739679-C317-4846-B31C-B2D21ABF25C5}" destId="{52914A00-6A35-4671-97E0-EFBE865A36D1}" srcOrd="1" destOrd="0" presId="urn:microsoft.com/office/officeart/2008/layout/LinedList"/>
    <dgm:cxn modelId="{12DD4D92-48FE-41C7-9D81-A1C5123972C7}" type="presParOf" srcId="{7BBE08D2-E89D-4583-86CE-6BCF99E06DB3}" destId="{E3A7E12A-9E8E-4F4D-BEC6-B3A37E312CF9}" srcOrd="10" destOrd="0" presId="urn:microsoft.com/office/officeart/2008/layout/LinedList"/>
    <dgm:cxn modelId="{20629E0A-3F82-47DC-839A-7364C186D660}" type="presParOf" srcId="{7BBE08D2-E89D-4583-86CE-6BCF99E06DB3}" destId="{66AE2D84-10EB-446F-8157-997D0C829E0B}" srcOrd="11" destOrd="0" presId="urn:microsoft.com/office/officeart/2008/layout/LinedList"/>
    <dgm:cxn modelId="{6BA7CC82-3BA3-4A3C-98BC-16906EADB866}" type="presParOf" srcId="{66AE2D84-10EB-446F-8157-997D0C829E0B}" destId="{B04FF3A3-BF3A-416B-9C45-F12F709F657A}" srcOrd="0" destOrd="0" presId="urn:microsoft.com/office/officeart/2008/layout/LinedList"/>
    <dgm:cxn modelId="{7D314B0C-E7F0-4A65-92AF-AC5E0F93CEED}" type="presParOf" srcId="{66AE2D84-10EB-446F-8157-997D0C829E0B}" destId="{AC268EFC-1CDB-49CD-B203-47DC3AE8A5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61D64-98AE-49C3-A4EE-445FB8545A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4B8FF2-786C-4887-9834-408C3F0CAE43}">
      <dgm:prSet/>
      <dgm:spPr/>
      <dgm:t>
        <a:bodyPr/>
        <a:lstStyle/>
        <a:p>
          <a:r>
            <a:rPr lang="en-US" dirty="0"/>
            <a:t>REGULAR VERBS do not change their spelling to form the past and past participle.</a:t>
          </a:r>
        </a:p>
      </dgm:t>
    </dgm:pt>
    <dgm:pt modelId="{42948E67-E2BB-4E07-8B73-592DA2BC5F93}" type="parTrans" cxnId="{B47DD484-B19B-46A7-9AA0-E1A75F261570}">
      <dgm:prSet/>
      <dgm:spPr/>
      <dgm:t>
        <a:bodyPr/>
        <a:lstStyle/>
        <a:p>
          <a:endParaRPr lang="en-US"/>
        </a:p>
      </dgm:t>
    </dgm:pt>
    <dgm:pt modelId="{2678B2BC-35C6-4586-A7C0-8EF739D71FD9}" type="sibTrans" cxnId="{B47DD484-B19B-46A7-9AA0-E1A75F261570}">
      <dgm:prSet/>
      <dgm:spPr/>
      <dgm:t>
        <a:bodyPr/>
        <a:lstStyle/>
        <a:p>
          <a:endParaRPr lang="en-US"/>
        </a:p>
      </dgm:t>
    </dgm:pt>
    <dgm:pt modelId="{D1626939-CA04-4381-89C0-3BF04BCA2464}">
      <dgm:prSet/>
      <dgm:spPr/>
      <dgm:t>
        <a:bodyPr/>
        <a:lstStyle/>
        <a:p>
          <a:r>
            <a:rPr lang="en-US" u="sng"/>
            <a:t>Present 		Past		Past Participle		Present Participle</a:t>
          </a:r>
          <a:endParaRPr lang="en-US"/>
        </a:p>
      </dgm:t>
    </dgm:pt>
    <dgm:pt modelId="{DCA29886-944C-4A4C-8C2A-EA9C63DDB557}" type="parTrans" cxnId="{829727BB-F956-4888-A469-DBC480A3707F}">
      <dgm:prSet/>
      <dgm:spPr/>
      <dgm:t>
        <a:bodyPr/>
        <a:lstStyle/>
        <a:p>
          <a:endParaRPr lang="en-US"/>
        </a:p>
      </dgm:t>
    </dgm:pt>
    <dgm:pt modelId="{C456A7BA-A73B-4BFB-B0FD-5A7B652E23E7}" type="sibTrans" cxnId="{829727BB-F956-4888-A469-DBC480A3707F}">
      <dgm:prSet/>
      <dgm:spPr/>
      <dgm:t>
        <a:bodyPr/>
        <a:lstStyle/>
        <a:p>
          <a:endParaRPr lang="en-US"/>
        </a:p>
      </dgm:t>
    </dgm:pt>
    <dgm:pt modelId="{F7FCFC72-BE63-4250-899F-CFF91FAD9205}">
      <dgm:prSet/>
      <dgm:spPr/>
      <dgm:t>
        <a:bodyPr/>
        <a:lstStyle/>
        <a:p>
          <a:r>
            <a:rPr lang="en-US"/>
            <a:t>Talk		Talk</a:t>
          </a:r>
          <a:r>
            <a:rPr lang="en-US" b="1"/>
            <a:t>ed</a:t>
          </a:r>
          <a:r>
            <a:rPr lang="en-US"/>
            <a:t>		</a:t>
          </a:r>
          <a:r>
            <a:rPr lang="en-US" b="1"/>
            <a:t>Had</a:t>
          </a:r>
          <a:r>
            <a:rPr lang="en-US"/>
            <a:t> talk</a:t>
          </a:r>
          <a:r>
            <a:rPr lang="en-US" b="1"/>
            <a:t>ed</a:t>
          </a:r>
          <a:r>
            <a:rPr lang="en-US"/>
            <a:t>		</a:t>
          </a:r>
          <a:r>
            <a:rPr lang="en-US" b="1"/>
            <a:t>Have/Has </a:t>
          </a:r>
          <a:r>
            <a:rPr lang="en-US"/>
            <a:t>talk</a:t>
          </a:r>
          <a:r>
            <a:rPr lang="en-US" b="1"/>
            <a:t>ed</a:t>
          </a:r>
          <a:endParaRPr lang="en-US"/>
        </a:p>
      </dgm:t>
    </dgm:pt>
    <dgm:pt modelId="{8B3840D7-EAD0-42CF-9D01-1F913AB8A29E}" type="parTrans" cxnId="{2C602563-72CF-47B5-9E18-B4B8B74F4C32}">
      <dgm:prSet/>
      <dgm:spPr/>
      <dgm:t>
        <a:bodyPr/>
        <a:lstStyle/>
        <a:p>
          <a:endParaRPr lang="en-US"/>
        </a:p>
      </dgm:t>
    </dgm:pt>
    <dgm:pt modelId="{52D0985E-3B59-4F1E-81C3-FFAE227710B0}" type="sibTrans" cxnId="{2C602563-72CF-47B5-9E18-B4B8B74F4C32}">
      <dgm:prSet/>
      <dgm:spPr/>
      <dgm:t>
        <a:bodyPr/>
        <a:lstStyle/>
        <a:p>
          <a:endParaRPr lang="en-US"/>
        </a:p>
      </dgm:t>
    </dgm:pt>
    <dgm:pt modelId="{2AD92A5B-9516-412D-A5B3-F16C3D435B6F}">
      <dgm:prSet/>
      <dgm:spPr/>
      <dgm:t>
        <a:bodyPr/>
        <a:lstStyle/>
        <a:p>
          <a:r>
            <a:rPr lang="en-US"/>
            <a:t>Jump		Jump</a:t>
          </a:r>
          <a:r>
            <a:rPr lang="en-US" b="1"/>
            <a:t>ed</a:t>
          </a:r>
          <a:r>
            <a:rPr lang="en-US"/>
            <a:t>		</a:t>
          </a:r>
          <a:r>
            <a:rPr lang="en-US" b="1"/>
            <a:t>Had</a:t>
          </a:r>
          <a:r>
            <a:rPr lang="en-US"/>
            <a:t> jump</a:t>
          </a:r>
          <a:r>
            <a:rPr lang="en-US" b="1"/>
            <a:t>ed</a:t>
          </a:r>
          <a:r>
            <a:rPr lang="en-US"/>
            <a:t>		</a:t>
          </a:r>
          <a:r>
            <a:rPr lang="en-US" b="1"/>
            <a:t>Have/Has </a:t>
          </a:r>
          <a:r>
            <a:rPr lang="en-US"/>
            <a:t>jump</a:t>
          </a:r>
          <a:r>
            <a:rPr lang="en-US" b="1"/>
            <a:t>ed</a:t>
          </a:r>
          <a:endParaRPr lang="en-US"/>
        </a:p>
      </dgm:t>
    </dgm:pt>
    <dgm:pt modelId="{37C36323-67D9-4BEE-85C5-53B118AE5287}" type="parTrans" cxnId="{DD277709-FA39-4A8E-80BB-7699919072B7}">
      <dgm:prSet/>
      <dgm:spPr/>
      <dgm:t>
        <a:bodyPr/>
        <a:lstStyle/>
        <a:p>
          <a:endParaRPr lang="en-US"/>
        </a:p>
      </dgm:t>
    </dgm:pt>
    <dgm:pt modelId="{80914CDA-96C8-497C-993E-7162EC9B8032}" type="sibTrans" cxnId="{DD277709-FA39-4A8E-80BB-7699919072B7}">
      <dgm:prSet/>
      <dgm:spPr/>
      <dgm:t>
        <a:bodyPr/>
        <a:lstStyle/>
        <a:p>
          <a:endParaRPr lang="en-US"/>
        </a:p>
      </dgm:t>
    </dgm:pt>
    <dgm:pt modelId="{9B3B701D-79A2-4D8C-85D4-56125719F289}">
      <dgm:prSet/>
      <dgm:spPr/>
      <dgm:t>
        <a:bodyPr/>
        <a:lstStyle/>
        <a:p>
          <a:r>
            <a:rPr lang="en-US" dirty="0"/>
            <a:t>IRREGULAR VERBS </a:t>
          </a:r>
          <a:r>
            <a:rPr lang="en-US" b="1" dirty="0"/>
            <a:t>DO</a:t>
          </a:r>
          <a:r>
            <a:rPr lang="en-US" dirty="0"/>
            <a:t> change their spelling to form the past and past participle.</a:t>
          </a:r>
        </a:p>
      </dgm:t>
    </dgm:pt>
    <dgm:pt modelId="{11B9420B-E61D-41ED-B75D-E90BC93310C1}" type="parTrans" cxnId="{7BE62029-E704-4B5B-BA28-101AF4B4B95B}">
      <dgm:prSet/>
      <dgm:spPr/>
      <dgm:t>
        <a:bodyPr/>
        <a:lstStyle/>
        <a:p>
          <a:endParaRPr lang="en-US"/>
        </a:p>
      </dgm:t>
    </dgm:pt>
    <dgm:pt modelId="{F54D2ED3-D045-42DE-8C99-E16552BC9770}" type="sibTrans" cxnId="{7BE62029-E704-4B5B-BA28-101AF4B4B95B}">
      <dgm:prSet/>
      <dgm:spPr/>
      <dgm:t>
        <a:bodyPr/>
        <a:lstStyle/>
        <a:p>
          <a:endParaRPr lang="en-US"/>
        </a:p>
      </dgm:t>
    </dgm:pt>
    <dgm:pt modelId="{0E54735C-021A-4D50-93CD-4FF1D63FE386}">
      <dgm:prSet/>
      <dgm:spPr/>
      <dgm:t>
        <a:bodyPr/>
        <a:lstStyle/>
        <a:p>
          <a:r>
            <a:rPr lang="en-US" u="sng"/>
            <a:t>Present 		Past		Past Participle		Present Participle</a:t>
          </a:r>
          <a:endParaRPr lang="en-US"/>
        </a:p>
      </dgm:t>
    </dgm:pt>
    <dgm:pt modelId="{B5FA2AFD-CAB1-4481-B4A2-A6FCDF249E79}" type="parTrans" cxnId="{816AA5FB-3C28-4529-AF7C-A6F0335FD9FD}">
      <dgm:prSet/>
      <dgm:spPr/>
      <dgm:t>
        <a:bodyPr/>
        <a:lstStyle/>
        <a:p>
          <a:endParaRPr lang="en-US"/>
        </a:p>
      </dgm:t>
    </dgm:pt>
    <dgm:pt modelId="{3826E8E5-6361-40D3-9FA1-59A98FE41B2E}" type="sibTrans" cxnId="{816AA5FB-3C28-4529-AF7C-A6F0335FD9FD}">
      <dgm:prSet/>
      <dgm:spPr/>
      <dgm:t>
        <a:bodyPr/>
        <a:lstStyle/>
        <a:p>
          <a:endParaRPr lang="en-US"/>
        </a:p>
      </dgm:t>
    </dgm:pt>
    <dgm:pt modelId="{7603C78B-84C8-435D-9576-801D3A8B2934}">
      <dgm:prSet/>
      <dgm:spPr/>
      <dgm:t>
        <a:bodyPr/>
        <a:lstStyle/>
        <a:p>
          <a:r>
            <a:rPr lang="en-US"/>
            <a:t>Write		Wrote		Had written		Have/Has written</a:t>
          </a:r>
        </a:p>
      </dgm:t>
    </dgm:pt>
    <dgm:pt modelId="{A1799BC1-2C14-40CF-8CAB-45C8D5193A7D}" type="parTrans" cxnId="{A1098AA4-0D90-47D5-A7AE-13823AB05B3A}">
      <dgm:prSet/>
      <dgm:spPr/>
      <dgm:t>
        <a:bodyPr/>
        <a:lstStyle/>
        <a:p>
          <a:endParaRPr lang="en-US"/>
        </a:p>
      </dgm:t>
    </dgm:pt>
    <dgm:pt modelId="{A3C0F2AA-C2DD-44CA-9FCE-6D3273C3D4E3}" type="sibTrans" cxnId="{A1098AA4-0D90-47D5-A7AE-13823AB05B3A}">
      <dgm:prSet/>
      <dgm:spPr/>
      <dgm:t>
        <a:bodyPr/>
        <a:lstStyle/>
        <a:p>
          <a:endParaRPr lang="en-US"/>
        </a:p>
      </dgm:t>
    </dgm:pt>
    <dgm:pt modelId="{22EB6CF3-06B2-4EA0-9FE3-1AFA557B0F6E}">
      <dgm:prSet/>
      <dgm:spPr/>
      <dgm:t>
        <a:bodyPr/>
        <a:lstStyle/>
        <a:p>
          <a:r>
            <a:rPr lang="en-US"/>
            <a:t>Am		Were		Had been		Have/Has been</a:t>
          </a:r>
        </a:p>
      </dgm:t>
    </dgm:pt>
    <dgm:pt modelId="{E9C4C678-AC7F-4EF7-9DB1-4E7709DD2E0A}" type="parTrans" cxnId="{B698B770-13B4-4A34-8958-41C4426BAC42}">
      <dgm:prSet/>
      <dgm:spPr/>
      <dgm:t>
        <a:bodyPr/>
        <a:lstStyle/>
        <a:p>
          <a:endParaRPr lang="en-US"/>
        </a:p>
      </dgm:t>
    </dgm:pt>
    <dgm:pt modelId="{915C549B-4684-40D9-9EB9-DB46D6E0FE63}" type="sibTrans" cxnId="{B698B770-13B4-4A34-8958-41C4426BAC42}">
      <dgm:prSet/>
      <dgm:spPr/>
      <dgm:t>
        <a:bodyPr/>
        <a:lstStyle/>
        <a:p>
          <a:endParaRPr lang="en-US"/>
        </a:p>
      </dgm:t>
    </dgm:pt>
    <dgm:pt modelId="{1AAD2F62-FC57-47E9-81DA-55B18BB98DEC}">
      <dgm:prSet/>
      <dgm:spPr/>
      <dgm:t>
        <a:bodyPr/>
        <a:lstStyle/>
        <a:p>
          <a:r>
            <a:rPr lang="en-US"/>
            <a:t>Drive		Drove		Had driven		Have/Has driven</a:t>
          </a:r>
        </a:p>
      </dgm:t>
    </dgm:pt>
    <dgm:pt modelId="{9EB2EBDE-694C-4327-98D6-23F468C330F9}" type="parTrans" cxnId="{58BDF183-7AD7-44F1-AD11-6D16245AB460}">
      <dgm:prSet/>
      <dgm:spPr/>
      <dgm:t>
        <a:bodyPr/>
        <a:lstStyle/>
        <a:p>
          <a:endParaRPr lang="en-US"/>
        </a:p>
      </dgm:t>
    </dgm:pt>
    <dgm:pt modelId="{85D31160-F991-4EA7-BBE1-0DEC2A77A779}" type="sibTrans" cxnId="{58BDF183-7AD7-44F1-AD11-6D16245AB460}">
      <dgm:prSet/>
      <dgm:spPr/>
      <dgm:t>
        <a:bodyPr/>
        <a:lstStyle/>
        <a:p>
          <a:endParaRPr lang="en-US"/>
        </a:p>
      </dgm:t>
    </dgm:pt>
    <dgm:pt modelId="{433AD01E-A997-4AAF-A8DF-594467865FE0}" type="pres">
      <dgm:prSet presAssocID="{45861D64-98AE-49C3-A4EE-445FB8545A92}" presName="linear" presStyleCnt="0">
        <dgm:presLayoutVars>
          <dgm:animLvl val="lvl"/>
          <dgm:resizeHandles val="exact"/>
        </dgm:presLayoutVars>
      </dgm:prSet>
      <dgm:spPr/>
    </dgm:pt>
    <dgm:pt modelId="{6582FC45-CC80-4A14-BEEF-C25F6E02C0C7}" type="pres">
      <dgm:prSet presAssocID="{CF4B8FF2-786C-4887-9834-408C3F0CAE43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485B84FF-42FC-4AE7-B6BF-01A96449327D}" type="pres">
      <dgm:prSet presAssocID="{2678B2BC-35C6-4586-A7C0-8EF739D71FD9}" presName="spacer" presStyleCnt="0"/>
      <dgm:spPr/>
    </dgm:pt>
    <dgm:pt modelId="{26E0D060-C32A-40FD-AFE1-1208CD551A2D}" type="pres">
      <dgm:prSet presAssocID="{D1626939-CA04-4381-89C0-3BF04BCA2464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79FD1DF2-424B-4D14-96F9-62548B87801F}" type="pres">
      <dgm:prSet presAssocID="{C456A7BA-A73B-4BFB-B0FD-5A7B652E23E7}" presName="spacer" presStyleCnt="0"/>
      <dgm:spPr/>
    </dgm:pt>
    <dgm:pt modelId="{4C94BD5E-7515-4DEC-A611-0E023BC8B74A}" type="pres">
      <dgm:prSet presAssocID="{F7FCFC72-BE63-4250-899F-CFF91FAD9205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57DB59E9-D931-454C-9ED4-0B46D84D45D6}" type="pres">
      <dgm:prSet presAssocID="{52D0985E-3B59-4F1E-81C3-FFAE227710B0}" presName="spacer" presStyleCnt="0"/>
      <dgm:spPr/>
    </dgm:pt>
    <dgm:pt modelId="{9466CED3-F66F-4DE0-B8A9-58C6D27D8FE2}" type="pres">
      <dgm:prSet presAssocID="{2AD92A5B-9516-412D-A5B3-F16C3D435B6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78932DEF-29AF-47E2-BCFB-8645E6B7A435}" type="pres">
      <dgm:prSet presAssocID="{80914CDA-96C8-497C-993E-7162EC9B8032}" presName="spacer" presStyleCnt="0"/>
      <dgm:spPr/>
    </dgm:pt>
    <dgm:pt modelId="{B02E87D2-8013-4728-BE89-204BCEC81215}" type="pres">
      <dgm:prSet presAssocID="{9B3B701D-79A2-4D8C-85D4-56125719F289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B43F7ADC-39D8-47A3-A18A-7D7CA111D7B1}" type="pres">
      <dgm:prSet presAssocID="{F54D2ED3-D045-42DE-8C99-E16552BC9770}" presName="spacer" presStyleCnt="0"/>
      <dgm:spPr/>
    </dgm:pt>
    <dgm:pt modelId="{82539616-30B0-44B5-909C-AEA0F124CEB9}" type="pres">
      <dgm:prSet presAssocID="{0E54735C-021A-4D50-93CD-4FF1D63FE386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AEC4DF14-620E-4738-8184-58B9D14D4378}" type="pres">
      <dgm:prSet presAssocID="{3826E8E5-6361-40D3-9FA1-59A98FE41B2E}" presName="spacer" presStyleCnt="0"/>
      <dgm:spPr/>
    </dgm:pt>
    <dgm:pt modelId="{36AA8D56-A229-4DFF-9D8D-513AA6BE24C9}" type="pres">
      <dgm:prSet presAssocID="{7603C78B-84C8-435D-9576-801D3A8B2934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CF6EA252-2382-4177-99F1-84B3075171F5}" type="pres">
      <dgm:prSet presAssocID="{A3C0F2AA-C2DD-44CA-9FCE-6D3273C3D4E3}" presName="spacer" presStyleCnt="0"/>
      <dgm:spPr/>
    </dgm:pt>
    <dgm:pt modelId="{0980674D-A2B5-436C-B67B-1533480EAC66}" type="pres">
      <dgm:prSet presAssocID="{22EB6CF3-06B2-4EA0-9FE3-1AFA557B0F6E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D5B68B28-F2CB-484D-A382-F1937A0DBFC9}" type="pres">
      <dgm:prSet presAssocID="{915C549B-4684-40D9-9EB9-DB46D6E0FE63}" presName="spacer" presStyleCnt="0"/>
      <dgm:spPr/>
    </dgm:pt>
    <dgm:pt modelId="{22F5B2FA-B46B-4942-AACD-B717C3A0BD12}" type="pres">
      <dgm:prSet presAssocID="{1AAD2F62-FC57-47E9-81DA-55B18BB98DEC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DD277709-FA39-4A8E-80BB-7699919072B7}" srcId="{45861D64-98AE-49C3-A4EE-445FB8545A92}" destId="{2AD92A5B-9516-412D-A5B3-F16C3D435B6F}" srcOrd="3" destOrd="0" parTransId="{37C36323-67D9-4BEE-85C5-53B118AE5287}" sibTransId="{80914CDA-96C8-497C-993E-7162EC9B8032}"/>
    <dgm:cxn modelId="{BDAF9E18-05B3-40A4-9531-1E2EF00EA6A8}" type="presOf" srcId="{CF4B8FF2-786C-4887-9834-408C3F0CAE43}" destId="{6582FC45-CC80-4A14-BEEF-C25F6E02C0C7}" srcOrd="0" destOrd="0" presId="urn:microsoft.com/office/officeart/2005/8/layout/vList2"/>
    <dgm:cxn modelId="{7BE62029-E704-4B5B-BA28-101AF4B4B95B}" srcId="{45861D64-98AE-49C3-A4EE-445FB8545A92}" destId="{9B3B701D-79A2-4D8C-85D4-56125719F289}" srcOrd="4" destOrd="0" parTransId="{11B9420B-E61D-41ED-B75D-E90BC93310C1}" sibTransId="{F54D2ED3-D045-42DE-8C99-E16552BC9770}"/>
    <dgm:cxn modelId="{5E740D3F-E35A-4D26-99F1-8B9AB60BC4B9}" type="presOf" srcId="{1AAD2F62-FC57-47E9-81DA-55B18BB98DEC}" destId="{22F5B2FA-B46B-4942-AACD-B717C3A0BD12}" srcOrd="0" destOrd="0" presId="urn:microsoft.com/office/officeart/2005/8/layout/vList2"/>
    <dgm:cxn modelId="{2C602563-72CF-47B5-9E18-B4B8B74F4C32}" srcId="{45861D64-98AE-49C3-A4EE-445FB8545A92}" destId="{F7FCFC72-BE63-4250-899F-CFF91FAD9205}" srcOrd="2" destOrd="0" parTransId="{8B3840D7-EAD0-42CF-9D01-1F913AB8A29E}" sibTransId="{52D0985E-3B59-4F1E-81C3-FFAE227710B0}"/>
    <dgm:cxn modelId="{FFBD7B66-3459-460D-8CC8-648E194D0896}" type="presOf" srcId="{D1626939-CA04-4381-89C0-3BF04BCA2464}" destId="{26E0D060-C32A-40FD-AFE1-1208CD551A2D}" srcOrd="0" destOrd="0" presId="urn:microsoft.com/office/officeart/2005/8/layout/vList2"/>
    <dgm:cxn modelId="{8E58DE46-8388-4951-892A-BDCFF07B9043}" type="presOf" srcId="{7603C78B-84C8-435D-9576-801D3A8B2934}" destId="{36AA8D56-A229-4DFF-9D8D-513AA6BE24C9}" srcOrd="0" destOrd="0" presId="urn:microsoft.com/office/officeart/2005/8/layout/vList2"/>
    <dgm:cxn modelId="{43A30F70-FAAC-4E7B-9125-413E639F34C2}" type="presOf" srcId="{45861D64-98AE-49C3-A4EE-445FB8545A92}" destId="{433AD01E-A997-4AAF-A8DF-594467865FE0}" srcOrd="0" destOrd="0" presId="urn:microsoft.com/office/officeart/2005/8/layout/vList2"/>
    <dgm:cxn modelId="{B698B770-13B4-4A34-8958-41C4426BAC42}" srcId="{45861D64-98AE-49C3-A4EE-445FB8545A92}" destId="{22EB6CF3-06B2-4EA0-9FE3-1AFA557B0F6E}" srcOrd="7" destOrd="0" parTransId="{E9C4C678-AC7F-4EF7-9DB1-4E7709DD2E0A}" sibTransId="{915C549B-4684-40D9-9EB9-DB46D6E0FE63}"/>
    <dgm:cxn modelId="{58BDF183-7AD7-44F1-AD11-6D16245AB460}" srcId="{45861D64-98AE-49C3-A4EE-445FB8545A92}" destId="{1AAD2F62-FC57-47E9-81DA-55B18BB98DEC}" srcOrd="8" destOrd="0" parTransId="{9EB2EBDE-694C-4327-98D6-23F468C330F9}" sibTransId="{85D31160-F991-4EA7-BBE1-0DEC2A77A779}"/>
    <dgm:cxn modelId="{B47DD484-B19B-46A7-9AA0-E1A75F261570}" srcId="{45861D64-98AE-49C3-A4EE-445FB8545A92}" destId="{CF4B8FF2-786C-4887-9834-408C3F0CAE43}" srcOrd="0" destOrd="0" parTransId="{42948E67-E2BB-4E07-8B73-592DA2BC5F93}" sibTransId="{2678B2BC-35C6-4586-A7C0-8EF739D71FD9}"/>
    <dgm:cxn modelId="{A1098AA4-0D90-47D5-A7AE-13823AB05B3A}" srcId="{45861D64-98AE-49C3-A4EE-445FB8545A92}" destId="{7603C78B-84C8-435D-9576-801D3A8B2934}" srcOrd="6" destOrd="0" parTransId="{A1799BC1-2C14-40CF-8CAB-45C8D5193A7D}" sibTransId="{A3C0F2AA-C2DD-44CA-9FCE-6D3273C3D4E3}"/>
    <dgm:cxn modelId="{CC0A1BAC-8EC5-4A57-9E46-7575F8E8A04B}" type="presOf" srcId="{22EB6CF3-06B2-4EA0-9FE3-1AFA557B0F6E}" destId="{0980674D-A2B5-436C-B67B-1533480EAC66}" srcOrd="0" destOrd="0" presId="urn:microsoft.com/office/officeart/2005/8/layout/vList2"/>
    <dgm:cxn modelId="{A76F3EB9-D2E2-40A0-B6E2-FBCF9C8BCA84}" type="presOf" srcId="{F7FCFC72-BE63-4250-899F-CFF91FAD9205}" destId="{4C94BD5E-7515-4DEC-A611-0E023BC8B74A}" srcOrd="0" destOrd="0" presId="urn:microsoft.com/office/officeart/2005/8/layout/vList2"/>
    <dgm:cxn modelId="{829727BB-F956-4888-A469-DBC480A3707F}" srcId="{45861D64-98AE-49C3-A4EE-445FB8545A92}" destId="{D1626939-CA04-4381-89C0-3BF04BCA2464}" srcOrd="1" destOrd="0" parTransId="{DCA29886-944C-4A4C-8C2A-EA9C63DDB557}" sibTransId="{C456A7BA-A73B-4BFB-B0FD-5A7B652E23E7}"/>
    <dgm:cxn modelId="{9CF854C3-0613-490B-9C54-3776B5788989}" type="presOf" srcId="{2AD92A5B-9516-412D-A5B3-F16C3D435B6F}" destId="{9466CED3-F66F-4DE0-B8A9-58C6D27D8FE2}" srcOrd="0" destOrd="0" presId="urn:microsoft.com/office/officeart/2005/8/layout/vList2"/>
    <dgm:cxn modelId="{97EC42C7-BBF3-4AA7-AD6F-46257E5D38E0}" type="presOf" srcId="{9B3B701D-79A2-4D8C-85D4-56125719F289}" destId="{B02E87D2-8013-4728-BE89-204BCEC81215}" srcOrd="0" destOrd="0" presId="urn:microsoft.com/office/officeart/2005/8/layout/vList2"/>
    <dgm:cxn modelId="{197681D1-A2CC-416C-8E7E-F8B8C5197BE0}" type="presOf" srcId="{0E54735C-021A-4D50-93CD-4FF1D63FE386}" destId="{82539616-30B0-44B5-909C-AEA0F124CEB9}" srcOrd="0" destOrd="0" presId="urn:microsoft.com/office/officeart/2005/8/layout/vList2"/>
    <dgm:cxn modelId="{816AA5FB-3C28-4529-AF7C-A6F0335FD9FD}" srcId="{45861D64-98AE-49C3-A4EE-445FB8545A92}" destId="{0E54735C-021A-4D50-93CD-4FF1D63FE386}" srcOrd="5" destOrd="0" parTransId="{B5FA2AFD-CAB1-4481-B4A2-A6FCDF249E79}" sibTransId="{3826E8E5-6361-40D3-9FA1-59A98FE41B2E}"/>
    <dgm:cxn modelId="{346F2DFD-EB3F-4A06-9ACA-A9D821501132}" type="presParOf" srcId="{433AD01E-A997-4AAF-A8DF-594467865FE0}" destId="{6582FC45-CC80-4A14-BEEF-C25F6E02C0C7}" srcOrd="0" destOrd="0" presId="urn:microsoft.com/office/officeart/2005/8/layout/vList2"/>
    <dgm:cxn modelId="{6AFEA948-D43A-4867-801D-328AFEBB64F4}" type="presParOf" srcId="{433AD01E-A997-4AAF-A8DF-594467865FE0}" destId="{485B84FF-42FC-4AE7-B6BF-01A96449327D}" srcOrd="1" destOrd="0" presId="urn:microsoft.com/office/officeart/2005/8/layout/vList2"/>
    <dgm:cxn modelId="{1358E0A2-9E72-483D-A0C4-B2FE19431FB1}" type="presParOf" srcId="{433AD01E-A997-4AAF-A8DF-594467865FE0}" destId="{26E0D060-C32A-40FD-AFE1-1208CD551A2D}" srcOrd="2" destOrd="0" presId="urn:microsoft.com/office/officeart/2005/8/layout/vList2"/>
    <dgm:cxn modelId="{B7BF9CDE-034D-4CC5-93B0-B7FC1BDF248E}" type="presParOf" srcId="{433AD01E-A997-4AAF-A8DF-594467865FE0}" destId="{79FD1DF2-424B-4D14-96F9-62548B87801F}" srcOrd="3" destOrd="0" presId="urn:microsoft.com/office/officeart/2005/8/layout/vList2"/>
    <dgm:cxn modelId="{A02783FB-DE52-4DD7-9971-8D2ED9AAB59D}" type="presParOf" srcId="{433AD01E-A997-4AAF-A8DF-594467865FE0}" destId="{4C94BD5E-7515-4DEC-A611-0E023BC8B74A}" srcOrd="4" destOrd="0" presId="urn:microsoft.com/office/officeart/2005/8/layout/vList2"/>
    <dgm:cxn modelId="{A7AF04A6-53DE-413F-A6A2-B5CD97CCB9AC}" type="presParOf" srcId="{433AD01E-A997-4AAF-A8DF-594467865FE0}" destId="{57DB59E9-D931-454C-9ED4-0B46D84D45D6}" srcOrd="5" destOrd="0" presId="urn:microsoft.com/office/officeart/2005/8/layout/vList2"/>
    <dgm:cxn modelId="{D814B3B9-A86C-45E7-8BD5-926D26274807}" type="presParOf" srcId="{433AD01E-A997-4AAF-A8DF-594467865FE0}" destId="{9466CED3-F66F-4DE0-B8A9-58C6D27D8FE2}" srcOrd="6" destOrd="0" presId="urn:microsoft.com/office/officeart/2005/8/layout/vList2"/>
    <dgm:cxn modelId="{645E1104-2ACD-4A44-9B62-C2045691EF85}" type="presParOf" srcId="{433AD01E-A997-4AAF-A8DF-594467865FE0}" destId="{78932DEF-29AF-47E2-BCFB-8645E6B7A435}" srcOrd="7" destOrd="0" presId="urn:microsoft.com/office/officeart/2005/8/layout/vList2"/>
    <dgm:cxn modelId="{60CE7AA2-DAC2-4F10-AA1F-01950BB81BFB}" type="presParOf" srcId="{433AD01E-A997-4AAF-A8DF-594467865FE0}" destId="{B02E87D2-8013-4728-BE89-204BCEC81215}" srcOrd="8" destOrd="0" presId="urn:microsoft.com/office/officeart/2005/8/layout/vList2"/>
    <dgm:cxn modelId="{900DCC72-1921-4300-A728-0257A4F22E84}" type="presParOf" srcId="{433AD01E-A997-4AAF-A8DF-594467865FE0}" destId="{B43F7ADC-39D8-47A3-A18A-7D7CA111D7B1}" srcOrd="9" destOrd="0" presId="urn:microsoft.com/office/officeart/2005/8/layout/vList2"/>
    <dgm:cxn modelId="{982F396A-FBA9-47E7-8FCF-5A975E3AC63D}" type="presParOf" srcId="{433AD01E-A997-4AAF-A8DF-594467865FE0}" destId="{82539616-30B0-44B5-909C-AEA0F124CEB9}" srcOrd="10" destOrd="0" presId="urn:microsoft.com/office/officeart/2005/8/layout/vList2"/>
    <dgm:cxn modelId="{F29CD4A1-C02A-4266-B1A3-1945BB1B8480}" type="presParOf" srcId="{433AD01E-A997-4AAF-A8DF-594467865FE0}" destId="{AEC4DF14-620E-4738-8184-58B9D14D4378}" srcOrd="11" destOrd="0" presId="urn:microsoft.com/office/officeart/2005/8/layout/vList2"/>
    <dgm:cxn modelId="{BFB9A5D2-B393-43C0-9771-F5F751578CCC}" type="presParOf" srcId="{433AD01E-A997-4AAF-A8DF-594467865FE0}" destId="{36AA8D56-A229-4DFF-9D8D-513AA6BE24C9}" srcOrd="12" destOrd="0" presId="urn:microsoft.com/office/officeart/2005/8/layout/vList2"/>
    <dgm:cxn modelId="{A4805246-06C5-4CA8-9F8C-DF6A82749B31}" type="presParOf" srcId="{433AD01E-A997-4AAF-A8DF-594467865FE0}" destId="{CF6EA252-2382-4177-99F1-84B3075171F5}" srcOrd="13" destOrd="0" presId="urn:microsoft.com/office/officeart/2005/8/layout/vList2"/>
    <dgm:cxn modelId="{1E962ED5-A692-4EA8-8F47-0383017A0955}" type="presParOf" srcId="{433AD01E-A997-4AAF-A8DF-594467865FE0}" destId="{0980674D-A2B5-436C-B67B-1533480EAC66}" srcOrd="14" destOrd="0" presId="urn:microsoft.com/office/officeart/2005/8/layout/vList2"/>
    <dgm:cxn modelId="{03F7FA5F-DF02-4722-A9B8-7624D73B7B32}" type="presParOf" srcId="{433AD01E-A997-4AAF-A8DF-594467865FE0}" destId="{D5B68B28-F2CB-484D-A382-F1937A0DBFC9}" srcOrd="15" destOrd="0" presId="urn:microsoft.com/office/officeart/2005/8/layout/vList2"/>
    <dgm:cxn modelId="{6C732D83-E959-4D3B-80C2-AE1690D63334}" type="presParOf" srcId="{433AD01E-A997-4AAF-A8DF-594467865FE0}" destId="{22F5B2FA-B46B-4942-AACD-B717C3A0BD1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1107-83DD-40CC-B6EB-75AD0B6A3ABE}">
      <dsp:nvSpPr>
        <dsp:cNvPr id="0" name=""/>
        <dsp:cNvSpPr/>
      </dsp:nvSpPr>
      <dsp:spPr>
        <a:xfrm>
          <a:off x="0" y="2756"/>
          <a:ext cx="55682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7D221-C9D3-4D23-9048-8D2C9B6C765E}">
      <dsp:nvSpPr>
        <dsp:cNvPr id="0" name=""/>
        <dsp:cNvSpPr/>
      </dsp:nvSpPr>
      <dsp:spPr>
        <a:xfrm>
          <a:off x="0" y="2756"/>
          <a:ext cx="5568287" cy="939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1.  There is a strain of measles that lasts only three days.</a:t>
          </a:r>
          <a:endParaRPr lang="en-US" sz="2800" kern="1200"/>
        </a:p>
      </dsp:txBody>
      <dsp:txXfrm>
        <a:off x="0" y="2756"/>
        <a:ext cx="5568287" cy="939939"/>
      </dsp:txXfrm>
    </dsp:sp>
    <dsp:sp modelId="{78C14AA3-B6B2-4F37-B6F6-C7D9BA379C3C}">
      <dsp:nvSpPr>
        <dsp:cNvPr id="0" name=""/>
        <dsp:cNvSpPr/>
      </dsp:nvSpPr>
      <dsp:spPr>
        <a:xfrm>
          <a:off x="0" y="942695"/>
          <a:ext cx="5568287" cy="0"/>
        </a:xfrm>
        <a:prstGeom prst="line">
          <a:avLst/>
        </a:prstGeom>
        <a:solidFill>
          <a:schemeClr val="accent2">
            <a:hueOff val="602338"/>
            <a:satOff val="-7346"/>
            <a:lumOff val="-3686"/>
            <a:alphaOff val="0"/>
          </a:schemeClr>
        </a:solidFill>
        <a:ln w="12700" cap="flat" cmpd="sng" algn="ctr">
          <a:solidFill>
            <a:schemeClr val="accent2">
              <a:hueOff val="602338"/>
              <a:satOff val="-7346"/>
              <a:lumOff val="-3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C77F0-166F-4CB9-AFE2-2ABA482144AB}">
      <dsp:nvSpPr>
        <dsp:cNvPr id="0" name=""/>
        <dsp:cNvSpPr/>
      </dsp:nvSpPr>
      <dsp:spPr>
        <a:xfrm>
          <a:off x="0" y="942695"/>
          <a:ext cx="5568287" cy="939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2.  Some of the land is far too hilly to farm.</a:t>
          </a:r>
          <a:endParaRPr lang="en-US" sz="2800" kern="1200"/>
        </a:p>
      </dsp:txBody>
      <dsp:txXfrm>
        <a:off x="0" y="942695"/>
        <a:ext cx="5568287" cy="939939"/>
      </dsp:txXfrm>
    </dsp:sp>
    <dsp:sp modelId="{0935CB66-2604-4378-96EB-4745D34CA116}">
      <dsp:nvSpPr>
        <dsp:cNvPr id="0" name=""/>
        <dsp:cNvSpPr/>
      </dsp:nvSpPr>
      <dsp:spPr>
        <a:xfrm>
          <a:off x="0" y="1882635"/>
          <a:ext cx="5568287" cy="0"/>
        </a:xfrm>
        <a:prstGeom prst="line">
          <a:avLst/>
        </a:prstGeom>
        <a:solidFill>
          <a:schemeClr val="accent2">
            <a:hueOff val="1204676"/>
            <a:satOff val="-14691"/>
            <a:lumOff val="-7372"/>
            <a:alphaOff val="0"/>
          </a:schemeClr>
        </a:solidFill>
        <a:ln w="12700" cap="flat" cmpd="sng" algn="ctr">
          <a:solidFill>
            <a:schemeClr val="accent2">
              <a:hueOff val="1204676"/>
              <a:satOff val="-14691"/>
              <a:lumOff val="-7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67780-5966-4542-B580-F7CDA109A3ED}">
      <dsp:nvSpPr>
        <dsp:cNvPr id="0" name=""/>
        <dsp:cNvSpPr/>
      </dsp:nvSpPr>
      <dsp:spPr>
        <a:xfrm>
          <a:off x="0" y="1882635"/>
          <a:ext cx="5568287" cy="939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3.  When everyone has arrived, explain the situation.</a:t>
          </a:r>
          <a:endParaRPr lang="en-US" sz="2800" kern="1200"/>
        </a:p>
      </dsp:txBody>
      <dsp:txXfrm>
        <a:off x="0" y="1882635"/>
        <a:ext cx="5568287" cy="939939"/>
      </dsp:txXfrm>
    </dsp:sp>
    <dsp:sp modelId="{73D81CAC-D287-43FD-9688-0EE6101E3DC1}">
      <dsp:nvSpPr>
        <dsp:cNvPr id="0" name=""/>
        <dsp:cNvSpPr/>
      </dsp:nvSpPr>
      <dsp:spPr>
        <a:xfrm>
          <a:off x="0" y="2822574"/>
          <a:ext cx="5568287" cy="0"/>
        </a:xfrm>
        <a:prstGeom prst="line">
          <a:avLst/>
        </a:prstGeom>
        <a:solidFill>
          <a:schemeClr val="accent2">
            <a:hueOff val="1807014"/>
            <a:satOff val="-22037"/>
            <a:lumOff val="-11059"/>
            <a:alphaOff val="0"/>
          </a:schemeClr>
        </a:solidFill>
        <a:ln w="12700" cap="flat" cmpd="sng" algn="ctr">
          <a:solidFill>
            <a:schemeClr val="accent2">
              <a:hueOff val="1807014"/>
              <a:satOff val="-22037"/>
              <a:lumOff val="-1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24D32-E807-4845-9815-318795CB128C}">
      <dsp:nvSpPr>
        <dsp:cNvPr id="0" name=""/>
        <dsp:cNvSpPr/>
      </dsp:nvSpPr>
      <dsp:spPr>
        <a:xfrm>
          <a:off x="0" y="2822575"/>
          <a:ext cx="5568287" cy="939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4.  As the runners approached the line, we saw runner number two fall.</a:t>
          </a:r>
          <a:endParaRPr lang="en-US" sz="2800" kern="1200" dirty="0"/>
        </a:p>
      </dsp:txBody>
      <dsp:txXfrm>
        <a:off x="0" y="2822575"/>
        <a:ext cx="5568287" cy="939939"/>
      </dsp:txXfrm>
    </dsp:sp>
    <dsp:sp modelId="{7A4EC04A-2020-4C0A-98BF-6E2C28E84B01}">
      <dsp:nvSpPr>
        <dsp:cNvPr id="0" name=""/>
        <dsp:cNvSpPr/>
      </dsp:nvSpPr>
      <dsp:spPr>
        <a:xfrm>
          <a:off x="0" y="3762514"/>
          <a:ext cx="5568287" cy="0"/>
        </a:xfrm>
        <a:prstGeom prst="line">
          <a:avLst/>
        </a:prstGeom>
        <a:solidFill>
          <a:schemeClr val="accent2">
            <a:hueOff val="2409351"/>
            <a:satOff val="-29382"/>
            <a:lumOff val="-14745"/>
            <a:alphaOff val="0"/>
          </a:schemeClr>
        </a:solidFill>
        <a:ln w="12700" cap="flat" cmpd="sng" algn="ctr">
          <a:solidFill>
            <a:schemeClr val="accent2">
              <a:hueOff val="2409351"/>
              <a:satOff val="-29382"/>
              <a:lumOff val="-14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8531C-9CA2-4F66-BB4E-F109FE975561}">
      <dsp:nvSpPr>
        <dsp:cNvPr id="0" name=""/>
        <dsp:cNvSpPr/>
      </dsp:nvSpPr>
      <dsp:spPr>
        <a:xfrm>
          <a:off x="0" y="3762514"/>
          <a:ext cx="5568287" cy="939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5.  Everyone applauded when Patrice finished her recitation.</a:t>
          </a:r>
          <a:endParaRPr lang="en-US" sz="2800" kern="1200"/>
        </a:p>
      </dsp:txBody>
      <dsp:txXfrm>
        <a:off x="0" y="3762514"/>
        <a:ext cx="5568287" cy="939939"/>
      </dsp:txXfrm>
    </dsp:sp>
    <dsp:sp modelId="{E3A7E12A-9E8E-4F4D-BEC6-B3A37E312CF9}">
      <dsp:nvSpPr>
        <dsp:cNvPr id="0" name=""/>
        <dsp:cNvSpPr/>
      </dsp:nvSpPr>
      <dsp:spPr>
        <a:xfrm>
          <a:off x="0" y="4702454"/>
          <a:ext cx="5568287" cy="0"/>
        </a:xfrm>
        <a:prstGeom prst="line">
          <a:avLst/>
        </a:prstGeom>
        <a:solidFill>
          <a:schemeClr val="accent2">
            <a:hueOff val="3011689"/>
            <a:satOff val="-36728"/>
            <a:lumOff val="-18431"/>
            <a:alphaOff val="0"/>
          </a:schemeClr>
        </a:solidFill>
        <a:ln w="12700" cap="flat" cmpd="sng" algn="ctr">
          <a:solidFill>
            <a:schemeClr val="accent2">
              <a:hueOff val="3011689"/>
              <a:satOff val="-36728"/>
              <a:lumOff val="-18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FF3A3-BF3A-416B-9C45-F12F709F657A}">
      <dsp:nvSpPr>
        <dsp:cNvPr id="0" name=""/>
        <dsp:cNvSpPr/>
      </dsp:nvSpPr>
      <dsp:spPr>
        <a:xfrm>
          <a:off x="0" y="4702454"/>
          <a:ext cx="5568287" cy="939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6.  Do you think that we can work together?</a:t>
          </a:r>
          <a:endParaRPr lang="en-US" sz="2800" kern="1200"/>
        </a:p>
      </dsp:txBody>
      <dsp:txXfrm>
        <a:off x="0" y="4702454"/>
        <a:ext cx="5568287" cy="939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2FC45-CC80-4A14-BEEF-C25F6E02C0C7}">
      <dsp:nvSpPr>
        <dsp:cNvPr id="0" name=""/>
        <dsp:cNvSpPr/>
      </dsp:nvSpPr>
      <dsp:spPr>
        <a:xfrm>
          <a:off x="0" y="781131"/>
          <a:ext cx="4788505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REGULAR VERBS do not change their spelling to form the past and past participle.</a:t>
          </a:r>
        </a:p>
      </dsp:txBody>
      <dsp:txXfrm>
        <a:off x="11137" y="792268"/>
        <a:ext cx="4766231" cy="205876"/>
      </dsp:txXfrm>
    </dsp:sp>
    <dsp:sp modelId="{26E0D060-C32A-40FD-AFE1-1208CD551A2D}">
      <dsp:nvSpPr>
        <dsp:cNvPr id="0" name=""/>
        <dsp:cNvSpPr/>
      </dsp:nvSpPr>
      <dsp:spPr>
        <a:xfrm>
          <a:off x="0" y="1038081"/>
          <a:ext cx="4788505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u="sng" kern="1200"/>
            <a:t>Present 		Past		Past Participle		Present Participle</a:t>
          </a:r>
          <a:endParaRPr lang="en-US" sz="1000" kern="1200"/>
        </a:p>
      </dsp:txBody>
      <dsp:txXfrm>
        <a:off x="11137" y="1049218"/>
        <a:ext cx="4766231" cy="205876"/>
      </dsp:txXfrm>
    </dsp:sp>
    <dsp:sp modelId="{4C94BD5E-7515-4DEC-A611-0E023BC8B74A}">
      <dsp:nvSpPr>
        <dsp:cNvPr id="0" name=""/>
        <dsp:cNvSpPr/>
      </dsp:nvSpPr>
      <dsp:spPr>
        <a:xfrm>
          <a:off x="0" y="1295031"/>
          <a:ext cx="4788505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Talk		Talk</a:t>
          </a:r>
          <a:r>
            <a:rPr lang="en-US" sz="1000" b="1" kern="1200"/>
            <a:t>ed</a:t>
          </a:r>
          <a:r>
            <a:rPr lang="en-US" sz="1000" kern="1200"/>
            <a:t>		</a:t>
          </a:r>
          <a:r>
            <a:rPr lang="en-US" sz="1000" b="1" kern="1200"/>
            <a:t>Had</a:t>
          </a:r>
          <a:r>
            <a:rPr lang="en-US" sz="1000" kern="1200"/>
            <a:t> talk</a:t>
          </a:r>
          <a:r>
            <a:rPr lang="en-US" sz="1000" b="1" kern="1200"/>
            <a:t>ed</a:t>
          </a:r>
          <a:r>
            <a:rPr lang="en-US" sz="1000" kern="1200"/>
            <a:t>		</a:t>
          </a:r>
          <a:r>
            <a:rPr lang="en-US" sz="1000" b="1" kern="1200"/>
            <a:t>Have/Has </a:t>
          </a:r>
          <a:r>
            <a:rPr lang="en-US" sz="1000" kern="1200"/>
            <a:t>talk</a:t>
          </a:r>
          <a:r>
            <a:rPr lang="en-US" sz="1000" b="1" kern="1200"/>
            <a:t>ed</a:t>
          </a:r>
          <a:endParaRPr lang="en-US" sz="1000" kern="1200"/>
        </a:p>
      </dsp:txBody>
      <dsp:txXfrm>
        <a:off x="11137" y="1306168"/>
        <a:ext cx="4766231" cy="205876"/>
      </dsp:txXfrm>
    </dsp:sp>
    <dsp:sp modelId="{9466CED3-F66F-4DE0-B8A9-58C6D27D8FE2}">
      <dsp:nvSpPr>
        <dsp:cNvPr id="0" name=""/>
        <dsp:cNvSpPr/>
      </dsp:nvSpPr>
      <dsp:spPr>
        <a:xfrm>
          <a:off x="0" y="1551981"/>
          <a:ext cx="4788505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Jump		Jump</a:t>
          </a:r>
          <a:r>
            <a:rPr lang="en-US" sz="1000" b="1" kern="1200"/>
            <a:t>ed</a:t>
          </a:r>
          <a:r>
            <a:rPr lang="en-US" sz="1000" kern="1200"/>
            <a:t>		</a:t>
          </a:r>
          <a:r>
            <a:rPr lang="en-US" sz="1000" b="1" kern="1200"/>
            <a:t>Had</a:t>
          </a:r>
          <a:r>
            <a:rPr lang="en-US" sz="1000" kern="1200"/>
            <a:t> jump</a:t>
          </a:r>
          <a:r>
            <a:rPr lang="en-US" sz="1000" b="1" kern="1200"/>
            <a:t>ed</a:t>
          </a:r>
          <a:r>
            <a:rPr lang="en-US" sz="1000" kern="1200"/>
            <a:t>		</a:t>
          </a:r>
          <a:r>
            <a:rPr lang="en-US" sz="1000" b="1" kern="1200"/>
            <a:t>Have/Has </a:t>
          </a:r>
          <a:r>
            <a:rPr lang="en-US" sz="1000" kern="1200"/>
            <a:t>jump</a:t>
          </a:r>
          <a:r>
            <a:rPr lang="en-US" sz="1000" b="1" kern="1200"/>
            <a:t>ed</a:t>
          </a:r>
          <a:endParaRPr lang="en-US" sz="1000" kern="1200"/>
        </a:p>
      </dsp:txBody>
      <dsp:txXfrm>
        <a:off x="11137" y="1563118"/>
        <a:ext cx="4766231" cy="205876"/>
      </dsp:txXfrm>
    </dsp:sp>
    <dsp:sp modelId="{B02E87D2-8013-4728-BE89-204BCEC81215}">
      <dsp:nvSpPr>
        <dsp:cNvPr id="0" name=""/>
        <dsp:cNvSpPr/>
      </dsp:nvSpPr>
      <dsp:spPr>
        <a:xfrm>
          <a:off x="0" y="1808931"/>
          <a:ext cx="4788505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IRREGULAR VERBS </a:t>
          </a:r>
          <a:r>
            <a:rPr lang="en-US" sz="1000" b="1" kern="1200" dirty="0"/>
            <a:t>DO</a:t>
          </a:r>
          <a:r>
            <a:rPr lang="en-US" sz="1000" kern="1200" dirty="0"/>
            <a:t> change their spelling to form the past and past participle.</a:t>
          </a:r>
        </a:p>
      </dsp:txBody>
      <dsp:txXfrm>
        <a:off x="11137" y="1820068"/>
        <a:ext cx="4766231" cy="205876"/>
      </dsp:txXfrm>
    </dsp:sp>
    <dsp:sp modelId="{82539616-30B0-44B5-909C-AEA0F124CEB9}">
      <dsp:nvSpPr>
        <dsp:cNvPr id="0" name=""/>
        <dsp:cNvSpPr/>
      </dsp:nvSpPr>
      <dsp:spPr>
        <a:xfrm>
          <a:off x="0" y="2065881"/>
          <a:ext cx="4788505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u="sng" kern="1200"/>
            <a:t>Present 		Past		Past Participle		Present Participle</a:t>
          </a:r>
          <a:endParaRPr lang="en-US" sz="1000" kern="1200"/>
        </a:p>
      </dsp:txBody>
      <dsp:txXfrm>
        <a:off x="11137" y="2077018"/>
        <a:ext cx="4766231" cy="205876"/>
      </dsp:txXfrm>
    </dsp:sp>
    <dsp:sp modelId="{36AA8D56-A229-4DFF-9D8D-513AA6BE24C9}">
      <dsp:nvSpPr>
        <dsp:cNvPr id="0" name=""/>
        <dsp:cNvSpPr/>
      </dsp:nvSpPr>
      <dsp:spPr>
        <a:xfrm>
          <a:off x="0" y="2322831"/>
          <a:ext cx="4788505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Write		Wrote		Had written		Have/Has written</a:t>
          </a:r>
        </a:p>
      </dsp:txBody>
      <dsp:txXfrm>
        <a:off x="11137" y="2333968"/>
        <a:ext cx="4766231" cy="205876"/>
      </dsp:txXfrm>
    </dsp:sp>
    <dsp:sp modelId="{0980674D-A2B5-436C-B67B-1533480EAC66}">
      <dsp:nvSpPr>
        <dsp:cNvPr id="0" name=""/>
        <dsp:cNvSpPr/>
      </dsp:nvSpPr>
      <dsp:spPr>
        <a:xfrm>
          <a:off x="0" y="2579781"/>
          <a:ext cx="4788505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Am		Were		Had been		Have/Has been</a:t>
          </a:r>
        </a:p>
      </dsp:txBody>
      <dsp:txXfrm>
        <a:off x="11137" y="2590918"/>
        <a:ext cx="4766231" cy="205876"/>
      </dsp:txXfrm>
    </dsp:sp>
    <dsp:sp modelId="{22F5B2FA-B46B-4942-AACD-B717C3A0BD12}">
      <dsp:nvSpPr>
        <dsp:cNvPr id="0" name=""/>
        <dsp:cNvSpPr/>
      </dsp:nvSpPr>
      <dsp:spPr>
        <a:xfrm>
          <a:off x="0" y="2836731"/>
          <a:ext cx="4788505" cy="22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Drive		Drove		Had driven		Have/Has driven</a:t>
          </a:r>
        </a:p>
      </dsp:txBody>
      <dsp:txXfrm>
        <a:off x="11137" y="2847868"/>
        <a:ext cx="4766231" cy="205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4T16:33:5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0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5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February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5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3,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4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February 3,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352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3,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70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3,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9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3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February 3,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39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5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oden letters in a blue background">
            <a:extLst>
              <a:ext uri="{FF2B5EF4-FFF2-40B4-BE49-F238E27FC236}">
                <a16:creationId xmlns:a16="http://schemas.microsoft.com/office/drawing/2014/main" id="{40297125-D260-4E21-AFC2-D144328DE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67" b="926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792EE87-4150-454F-8312-283882EF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2"/>
            <a:ext cx="12191999" cy="4934490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40784"/>
                </a:srgbClr>
              </a:gs>
              <a:gs pos="80000">
                <a:srgbClr val="000000">
                  <a:alpha val="28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4F85F-46DC-46B4-A5C0-4A1CBD0B1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040" y="1122362"/>
            <a:ext cx="8376514" cy="24942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Verbs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B5BA0B9-6495-4622-A42E-2C91E42E3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803" y="3772789"/>
            <a:ext cx="6141493" cy="12154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to Correctly Use Them</a:t>
            </a: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EA21D066-7EC1-44B4-8CF9-85511FDFC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6C2F2D6-F636-46AD-BCD9-994702A0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8CF630E-BC57-4786-8B1F-C22C04E8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73" name="Ink 7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7173" name="Ink 7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7174" name="Rectangle 74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5" name="Freeform: Shape 76">
            <a:extLst>
              <a:ext uri="{FF2B5EF4-FFF2-40B4-BE49-F238E27FC236}">
                <a16:creationId xmlns:a16="http://schemas.microsoft.com/office/drawing/2014/main" id="{EB1B078B-B000-44F9-B571-4AF20E88C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76849"/>
            <a:ext cx="12192000" cy="3781151"/>
          </a:xfrm>
          <a:custGeom>
            <a:avLst/>
            <a:gdLst>
              <a:gd name="connsiteX0" fmla="*/ 12087372 w 12192000"/>
              <a:gd name="connsiteY0" fmla="*/ 0 h 3793674"/>
              <a:gd name="connsiteX1" fmla="*/ 12178353 w 12192000"/>
              <a:gd name="connsiteY1" fmla="*/ 12523 h 3793674"/>
              <a:gd name="connsiteX2" fmla="*/ 12192000 w 12192000"/>
              <a:gd name="connsiteY2" fmla="*/ 25195 h 3793674"/>
              <a:gd name="connsiteX3" fmla="*/ 12192000 w 12192000"/>
              <a:gd name="connsiteY3" fmla="*/ 3793674 h 3793674"/>
              <a:gd name="connsiteX4" fmla="*/ 0 w 12192000"/>
              <a:gd name="connsiteY4" fmla="*/ 3793674 h 3793674"/>
              <a:gd name="connsiteX5" fmla="*/ 0 w 12192000"/>
              <a:gd name="connsiteY5" fmla="*/ 3066065 h 3793674"/>
              <a:gd name="connsiteX6" fmla="*/ 8171 w 12192000"/>
              <a:gd name="connsiteY6" fmla="*/ 3063714 h 3793674"/>
              <a:gd name="connsiteX7" fmla="*/ 67297 w 12192000"/>
              <a:gd name="connsiteY7" fmla="*/ 3039008 h 3793674"/>
              <a:gd name="connsiteX8" fmla="*/ 156970 w 12192000"/>
              <a:gd name="connsiteY8" fmla="*/ 3078618 h 3793674"/>
              <a:gd name="connsiteX9" fmla="*/ 191925 w 12192000"/>
              <a:gd name="connsiteY9" fmla="*/ 3081672 h 3793674"/>
              <a:gd name="connsiteX10" fmla="*/ 260901 w 12192000"/>
              <a:gd name="connsiteY10" fmla="*/ 3123909 h 3793674"/>
              <a:gd name="connsiteX11" fmla="*/ 408315 w 12192000"/>
              <a:gd name="connsiteY11" fmla="*/ 2979941 h 3793674"/>
              <a:gd name="connsiteX12" fmla="*/ 658076 w 12192000"/>
              <a:gd name="connsiteY12" fmla="*/ 2943310 h 3793674"/>
              <a:gd name="connsiteX13" fmla="*/ 858103 w 12192000"/>
              <a:gd name="connsiteY13" fmla="*/ 2814464 h 3793674"/>
              <a:gd name="connsiteX14" fmla="*/ 994062 w 12192000"/>
              <a:gd name="connsiteY14" fmla="*/ 2797082 h 3793674"/>
              <a:gd name="connsiteX15" fmla="*/ 1047040 w 12192000"/>
              <a:gd name="connsiteY15" fmla="*/ 2839351 h 3793674"/>
              <a:gd name="connsiteX16" fmla="*/ 1377085 w 12192000"/>
              <a:gd name="connsiteY16" fmla="*/ 2747933 h 3793674"/>
              <a:gd name="connsiteX17" fmla="*/ 1465015 w 12192000"/>
              <a:gd name="connsiteY17" fmla="*/ 2747280 h 3793674"/>
              <a:gd name="connsiteX18" fmla="*/ 1535004 w 12192000"/>
              <a:gd name="connsiteY18" fmla="*/ 2700358 h 3793674"/>
              <a:gd name="connsiteX19" fmla="*/ 1679251 w 12192000"/>
              <a:gd name="connsiteY19" fmla="*/ 2724890 h 3793674"/>
              <a:gd name="connsiteX20" fmla="*/ 1865161 w 12192000"/>
              <a:gd name="connsiteY20" fmla="*/ 2675644 h 3793674"/>
              <a:gd name="connsiteX21" fmla="*/ 1977927 w 12192000"/>
              <a:gd name="connsiteY21" fmla="*/ 2654971 h 3793674"/>
              <a:gd name="connsiteX22" fmla="*/ 2023175 w 12192000"/>
              <a:gd name="connsiteY22" fmla="*/ 2660925 h 3793674"/>
              <a:gd name="connsiteX23" fmla="*/ 2040685 w 12192000"/>
              <a:gd name="connsiteY23" fmla="*/ 2665174 h 3793674"/>
              <a:gd name="connsiteX24" fmla="*/ 2057102 w 12192000"/>
              <a:gd name="connsiteY24" fmla="*/ 2658281 h 3793674"/>
              <a:gd name="connsiteX25" fmla="*/ 2052057 w 12192000"/>
              <a:gd name="connsiteY25" fmla="*/ 2630525 h 3793674"/>
              <a:gd name="connsiteX26" fmla="*/ 2052988 w 12192000"/>
              <a:gd name="connsiteY26" fmla="*/ 2629844 h 3793674"/>
              <a:gd name="connsiteX27" fmla="*/ 2075835 w 12192000"/>
              <a:gd name="connsiteY27" fmla="*/ 2637574 h 3793674"/>
              <a:gd name="connsiteX28" fmla="*/ 2105280 w 12192000"/>
              <a:gd name="connsiteY28" fmla="*/ 2634295 h 3793674"/>
              <a:gd name="connsiteX29" fmla="*/ 2271487 w 12192000"/>
              <a:gd name="connsiteY29" fmla="*/ 2572125 h 3793674"/>
              <a:gd name="connsiteX30" fmla="*/ 2450874 w 12192000"/>
              <a:gd name="connsiteY30" fmla="*/ 2553486 h 3793674"/>
              <a:gd name="connsiteX31" fmla="*/ 2507266 w 12192000"/>
              <a:gd name="connsiteY31" fmla="*/ 2524499 h 3793674"/>
              <a:gd name="connsiteX32" fmla="*/ 2641503 w 12192000"/>
              <a:gd name="connsiteY32" fmla="*/ 2438864 h 3793674"/>
              <a:gd name="connsiteX33" fmla="*/ 2817182 w 12192000"/>
              <a:gd name="connsiteY33" fmla="*/ 2278080 h 3793674"/>
              <a:gd name="connsiteX34" fmla="*/ 2957554 w 12192000"/>
              <a:gd name="connsiteY34" fmla="*/ 2193400 h 3793674"/>
              <a:gd name="connsiteX35" fmla="*/ 3003677 w 12192000"/>
              <a:gd name="connsiteY35" fmla="*/ 2167401 h 3793674"/>
              <a:gd name="connsiteX36" fmla="*/ 3046876 w 12192000"/>
              <a:gd name="connsiteY36" fmla="*/ 2093819 h 3793674"/>
              <a:gd name="connsiteX37" fmla="*/ 3303290 w 12192000"/>
              <a:gd name="connsiteY37" fmla="*/ 2007607 h 3793674"/>
              <a:gd name="connsiteX38" fmla="*/ 3395602 w 12192000"/>
              <a:gd name="connsiteY38" fmla="*/ 1906162 h 3793674"/>
              <a:gd name="connsiteX39" fmla="*/ 3430100 w 12192000"/>
              <a:gd name="connsiteY39" fmla="*/ 1879967 h 3793674"/>
              <a:gd name="connsiteX40" fmla="*/ 3437914 w 12192000"/>
              <a:gd name="connsiteY40" fmla="*/ 1882014 h 3793674"/>
              <a:gd name="connsiteX41" fmla="*/ 3438972 w 12192000"/>
              <a:gd name="connsiteY41" fmla="*/ 1883731 h 3793674"/>
              <a:gd name="connsiteX42" fmla="*/ 3547723 w 12192000"/>
              <a:gd name="connsiteY42" fmla="*/ 1843739 h 3793674"/>
              <a:gd name="connsiteX43" fmla="*/ 3572350 w 12192000"/>
              <a:gd name="connsiteY43" fmla="*/ 1838592 h 3793674"/>
              <a:gd name="connsiteX44" fmla="*/ 3575291 w 12192000"/>
              <a:gd name="connsiteY44" fmla="*/ 1839812 h 3793674"/>
              <a:gd name="connsiteX45" fmla="*/ 3595183 w 12192000"/>
              <a:gd name="connsiteY45" fmla="*/ 1828822 h 3793674"/>
              <a:gd name="connsiteX46" fmla="*/ 3611353 w 12192000"/>
              <a:gd name="connsiteY46" fmla="*/ 1811452 h 3793674"/>
              <a:gd name="connsiteX47" fmla="*/ 3825586 w 12192000"/>
              <a:gd name="connsiteY47" fmla="*/ 1811075 h 3793674"/>
              <a:gd name="connsiteX48" fmla="*/ 4166327 w 12192000"/>
              <a:gd name="connsiteY48" fmla="*/ 1759538 h 3793674"/>
              <a:gd name="connsiteX49" fmla="*/ 4437661 w 12192000"/>
              <a:gd name="connsiteY49" fmla="*/ 1675591 h 3793674"/>
              <a:gd name="connsiteX50" fmla="*/ 4510862 w 12192000"/>
              <a:gd name="connsiteY50" fmla="*/ 1678037 h 3793674"/>
              <a:gd name="connsiteX51" fmla="*/ 4573217 w 12192000"/>
              <a:gd name="connsiteY51" fmla="*/ 1646377 h 3793674"/>
              <a:gd name="connsiteX52" fmla="*/ 4605137 w 12192000"/>
              <a:gd name="connsiteY52" fmla="*/ 1656997 h 3793674"/>
              <a:gd name="connsiteX53" fmla="*/ 4623509 w 12192000"/>
              <a:gd name="connsiteY53" fmla="*/ 1656442 h 3793674"/>
              <a:gd name="connsiteX54" fmla="*/ 4629310 w 12192000"/>
              <a:gd name="connsiteY54" fmla="*/ 1666377 h 3793674"/>
              <a:gd name="connsiteX55" fmla="*/ 4657404 w 12192000"/>
              <a:gd name="connsiteY55" fmla="*/ 1672770 h 3793674"/>
              <a:gd name="connsiteX56" fmla="*/ 4691044 w 12192000"/>
              <a:gd name="connsiteY56" fmla="*/ 1668931 h 3793674"/>
              <a:gd name="connsiteX57" fmla="*/ 4850032 w 12192000"/>
              <a:gd name="connsiteY57" fmla="*/ 1639440 h 3793674"/>
              <a:gd name="connsiteX58" fmla="*/ 4945654 w 12192000"/>
              <a:gd name="connsiteY58" fmla="*/ 1628212 h 3793674"/>
              <a:gd name="connsiteX59" fmla="*/ 4982770 w 12192000"/>
              <a:gd name="connsiteY59" fmla="*/ 1634027 h 3793674"/>
              <a:gd name="connsiteX60" fmla="*/ 5034068 w 12192000"/>
              <a:gd name="connsiteY60" fmla="*/ 1635369 h 3793674"/>
              <a:gd name="connsiteX61" fmla="*/ 5157133 w 12192000"/>
              <a:gd name="connsiteY61" fmla="*/ 1621298 h 3793674"/>
              <a:gd name="connsiteX62" fmla="*/ 5331645 w 12192000"/>
              <a:gd name="connsiteY62" fmla="*/ 1602675 h 3793674"/>
              <a:gd name="connsiteX63" fmla="*/ 5339977 w 12192000"/>
              <a:gd name="connsiteY63" fmla="*/ 1609364 h 3793674"/>
              <a:gd name="connsiteX64" fmla="*/ 5400314 w 12192000"/>
              <a:gd name="connsiteY64" fmla="*/ 1600700 h 3793674"/>
              <a:gd name="connsiteX65" fmla="*/ 5607257 w 12192000"/>
              <a:gd name="connsiteY65" fmla="*/ 1518495 h 3793674"/>
              <a:gd name="connsiteX66" fmla="*/ 5725292 w 12192000"/>
              <a:gd name="connsiteY66" fmla="*/ 1502996 h 3793674"/>
              <a:gd name="connsiteX67" fmla="*/ 5767898 w 12192000"/>
              <a:gd name="connsiteY67" fmla="*/ 1505858 h 3793674"/>
              <a:gd name="connsiteX68" fmla="*/ 5839240 w 12192000"/>
              <a:gd name="connsiteY68" fmla="*/ 1510133 h 3793674"/>
              <a:gd name="connsiteX69" fmla="*/ 5905402 w 12192000"/>
              <a:gd name="connsiteY69" fmla="*/ 1527401 h 3793674"/>
              <a:gd name="connsiteX70" fmla="*/ 5964698 w 12192000"/>
              <a:gd name="connsiteY70" fmla="*/ 1501636 h 3793674"/>
              <a:gd name="connsiteX71" fmla="*/ 6017881 w 12192000"/>
              <a:gd name="connsiteY71" fmla="*/ 1491249 h 3793674"/>
              <a:gd name="connsiteX72" fmla="*/ 6023244 w 12192000"/>
              <a:gd name="connsiteY72" fmla="*/ 1498384 h 3793674"/>
              <a:gd name="connsiteX73" fmla="*/ 6030193 w 12192000"/>
              <a:gd name="connsiteY73" fmla="*/ 1497853 h 3793674"/>
              <a:gd name="connsiteX74" fmla="*/ 6032755 w 12192000"/>
              <a:gd name="connsiteY74" fmla="*/ 1489137 h 3793674"/>
              <a:gd name="connsiteX75" fmla="*/ 6114491 w 12192000"/>
              <a:gd name="connsiteY75" fmla="*/ 1447543 h 3793674"/>
              <a:gd name="connsiteX76" fmla="*/ 6228089 w 12192000"/>
              <a:gd name="connsiteY76" fmla="*/ 1404736 h 3793674"/>
              <a:gd name="connsiteX77" fmla="*/ 6266132 w 12192000"/>
              <a:gd name="connsiteY77" fmla="*/ 1408704 h 3793674"/>
              <a:gd name="connsiteX78" fmla="*/ 6266284 w 12192000"/>
              <a:gd name="connsiteY78" fmla="*/ 1408695 h 3793674"/>
              <a:gd name="connsiteX79" fmla="*/ 6267815 w 12192000"/>
              <a:gd name="connsiteY79" fmla="*/ 1413946 h 3793674"/>
              <a:gd name="connsiteX80" fmla="*/ 6277660 w 12192000"/>
              <a:gd name="connsiteY80" fmla="*/ 1413155 h 3793674"/>
              <a:gd name="connsiteX81" fmla="*/ 6290206 w 12192000"/>
              <a:gd name="connsiteY81" fmla="*/ 1407568 h 3793674"/>
              <a:gd name="connsiteX82" fmla="*/ 6318021 w 12192000"/>
              <a:gd name="connsiteY82" fmla="*/ 1413938 h 3793674"/>
              <a:gd name="connsiteX83" fmla="*/ 6319318 w 12192000"/>
              <a:gd name="connsiteY83" fmla="*/ 1414570 h 3793674"/>
              <a:gd name="connsiteX84" fmla="*/ 6391161 w 12192000"/>
              <a:gd name="connsiteY84" fmla="*/ 1451966 h 3793674"/>
              <a:gd name="connsiteX85" fmla="*/ 6458507 w 12192000"/>
              <a:gd name="connsiteY85" fmla="*/ 1519154 h 3793674"/>
              <a:gd name="connsiteX86" fmla="*/ 6567007 w 12192000"/>
              <a:gd name="connsiteY86" fmla="*/ 1556379 h 3793674"/>
              <a:gd name="connsiteX87" fmla="*/ 6607554 w 12192000"/>
              <a:gd name="connsiteY87" fmla="*/ 1566314 h 3793674"/>
              <a:gd name="connsiteX88" fmla="*/ 6731017 w 12192000"/>
              <a:gd name="connsiteY88" fmla="*/ 1583864 h 3793674"/>
              <a:gd name="connsiteX89" fmla="*/ 6734116 w 12192000"/>
              <a:gd name="connsiteY89" fmla="*/ 1580958 h 3793674"/>
              <a:gd name="connsiteX90" fmla="*/ 6918249 w 12192000"/>
              <a:gd name="connsiteY90" fmla="*/ 1481214 h 3793674"/>
              <a:gd name="connsiteX91" fmla="*/ 7067518 w 12192000"/>
              <a:gd name="connsiteY91" fmla="*/ 1434780 h 3793674"/>
              <a:gd name="connsiteX92" fmla="*/ 7124203 w 12192000"/>
              <a:gd name="connsiteY92" fmla="*/ 1429376 h 3793674"/>
              <a:gd name="connsiteX93" fmla="*/ 7218949 w 12192000"/>
              <a:gd name="connsiteY93" fmla="*/ 1419635 h 3793674"/>
              <a:gd name="connsiteX94" fmla="*/ 7298895 w 12192000"/>
              <a:gd name="connsiteY94" fmla="*/ 1439633 h 3793674"/>
              <a:gd name="connsiteX95" fmla="*/ 7374497 w 12192000"/>
              <a:gd name="connsiteY95" fmla="*/ 1420678 h 3793674"/>
              <a:gd name="connsiteX96" fmla="*/ 7380250 w 12192000"/>
              <a:gd name="connsiteY96" fmla="*/ 1380997 h 3793674"/>
              <a:gd name="connsiteX97" fmla="*/ 7464957 w 12192000"/>
              <a:gd name="connsiteY97" fmla="*/ 1372171 h 3793674"/>
              <a:gd name="connsiteX98" fmla="*/ 7594747 w 12192000"/>
              <a:gd name="connsiteY98" fmla="*/ 1362653 h 3793674"/>
              <a:gd name="connsiteX99" fmla="*/ 7666555 w 12192000"/>
              <a:gd name="connsiteY99" fmla="*/ 1348052 h 3793674"/>
              <a:gd name="connsiteX100" fmla="*/ 7866007 w 12192000"/>
              <a:gd name="connsiteY100" fmla="*/ 1318067 h 3793674"/>
              <a:gd name="connsiteX101" fmla="*/ 8068308 w 12192000"/>
              <a:gd name="connsiteY101" fmla="*/ 1295574 h 3793674"/>
              <a:gd name="connsiteX102" fmla="*/ 8202385 w 12192000"/>
              <a:gd name="connsiteY102" fmla="*/ 1324823 h 3793674"/>
              <a:gd name="connsiteX103" fmla="*/ 8367138 w 12192000"/>
              <a:gd name="connsiteY103" fmla="*/ 1301734 h 3793674"/>
              <a:gd name="connsiteX104" fmla="*/ 8396799 w 12192000"/>
              <a:gd name="connsiteY104" fmla="*/ 1304107 h 3793674"/>
              <a:gd name="connsiteX105" fmla="*/ 8431415 w 12192000"/>
              <a:gd name="connsiteY105" fmla="*/ 1287621 h 3793674"/>
              <a:gd name="connsiteX106" fmla="*/ 8569515 w 12192000"/>
              <a:gd name="connsiteY106" fmla="*/ 1219560 h 3793674"/>
              <a:gd name="connsiteX107" fmla="*/ 8672452 w 12192000"/>
              <a:gd name="connsiteY107" fmla="*/ 1148305 h 3793674"/>
              <a:gd name="connsiteX108" fmla="*/ 8824768 w 12192000"/>
              <a:gd name="connsiteY108" fmla="*/ 1133740 h 3793674"/>
              <a:gd name="connsiteX109" fmla="*/ 8909609 w 12192000"/>
              <a:gd name="connsiteY109" fmla="*/ 1100055 h 3793674"/>
              <a:gd name="connsiteX110" fmla="*/ 9036318 w 12192000"/>
              <a:gd name="connsiteY110" fmla="*/ 1007023 h 3793674"/>
              <a:gd name="connsiteX111" fmla="*/ 9230382 w 12192000"/>
              <a:gd name="connsiteY111" fmla="*/ 968177 h 3793674"/>
              <a:gd name="connsiteX112" fmla="*/ 9286437 w 12192000"/>
              <a:gd name="connsiteY112" fmla="*/ 1010381 h 3793674"/>
              <a:gd name="connsiteX113" fmla="*/ 9349089 w 12192000"/>
              <a:gd name="connsiteY113" fmla="*/ 1027707 h 3793674"/>
              <a:gd name="connsiteX114" fmla="*/ 9347314 w 12192000"/>
              <a:gd name="connsiteY114" fmla="*/ 946267 h 3793674"/>
              <a:gd name="connsiteX115" fmla="*/ 9492995 w 12192000"/>
              <a:gd name="connsiteY115" fmla="*/ 843272 h 3793674"/>
              <a:gd name="connsiteX116" fmla="*/ 9568501 w 12192000"/>
              <a:gd name="connsiteY116" fmla="*/ 800316 h 3793674"/>
              <a:gd name="connsiteX117" fmla="*/ 9691686 w 12192000"/>
              <a:gd name="connsiteY117" fmla="*/ 750611 h 3793674"/>
              <a:gd name="connsiteX118" fmla="*/ 9728219 w 12192000"/>
              <a:gd name="connsiteY118" fmla="*/ 732444 h 3793674"/>
              <a:gd name="connsiteX119" fmla="*/ 10080661 w 12192000"/>
              <a:gd name="connsiteY119" fmla="*/ 517946 h 3793674"/>
              <a:gd name="connsiteX120" fmla="*/ 10335073 w 12192000"/>
              <a:gd name="connsiteY120" fmla="*/ 536444 h 3793674"/>
              <a:gd name="connsiteX121" fmla="*/ 10593135 w 12192000"/>
              <a:gd name="connsiteY121" fmla="*/ 479950 h 3793674"/>
              <a:gd name="connsiteX122" fmla="*/ 10655931 w 12192000"/>
              <a:gd name="connsiteY122" fmla="*/ 414155 h 3793674"/>
              <a:gd name="connsiteX123" fmla="*/ 10695298 w 12192000"/>
              <a:gd name="connsiteY123" fmla="*/ 404284 h 3793674"/>
              <a:gd name="connsiteX124" fmla="*/ 10761489 w 12192000"/>
              <a:gd name="connsiteY124" fmla="*/ 392693 h 3793674"/>
              <a:gd name="connsiteX125" fmla="*/ 10853610 w 12192000"/>
              <a:gd name="connsiteY125" fmla="*/ 344972 h 3793674"/>
              <a:gd name="connsiteX126" fmla="*/ 11052930 w 12192000"/>
              <a:gd name="connsiteY126" fmla="*/ 293394 h 3793674"/>
              <a:gd name="connsiteX127" fmla="*/ 11359700 w 12192000"/>
              <a:gd name="connsiteY127" fmla="*/ 116377 h 3793674"/>
              <a:gd name="connsiteX128" fmla="*/ 11672425 w 12192000"/>
              <a:gd name="connsiteY128" fmla="*/ 43975 h 3793674"/>
              <a:gd name="connsiteX129" fmla="*/ 11778759 w 12192000"/>
              <a:gd name="connsiteY129" fmla="*/ 15112 h 3793674"/>
              <a:gd name="connsiteX130" fmla="*/ 11912086 w 12192000"/>
              <a:gd name="connsiteY130" fmla="*/ 57763 h 3793674"/>
              <a:gd name="connsiteX131" fmla="*/ 12087372 w 12192000"/>
              <a:gd name="connsiteY131" fmla="*/ 0 h 3793674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778759 w 12192000"/>
              <a:gd name="connsiteY129" fmla="*/ 2589 h 3781151"/>
              <a:gd name="connsiteX130" fmla="*/ 11912086 w 12192000"/>
              <a:gd name="connsiteY130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817182 w 12192000"/>
              <a:gd name="connsiteY31" fmla="*/ 2265557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046876 w 12192000"/>
              <a:gd name="connsiteY34" fmla="*/ 2081296 h 3781151"/>
              <a:gd name="connsiteX35" fmla="*/ 3303290 w 12192000"/>
              <a:gd name="connsiteY35" fmla="*/ 1995084 h 3781151"/>
              <a:gd name="connsiteX36" fmla="*/ 3395602 w 12192000"/>
              <a:gd name="connsiteY36" fmla="*/ 1893639 h 3781151"/>
              <a:gd name="connsiteX37" fmla="*/ 3430100 w 12192000"/>
              <a:gd name="connsiteY37" fmla="*/ 1867444 h 3781151"/>
              <a:gd name="connsiteX38" fmla="*/ 3437914 w 12192000"/>
              <a:gd name="connsiteY38" fmla="*/ 1869491 h 3781151"/>
              <a:gd name="connsiteX39" fmla="*/ 3438972 w 12192000"/>
              <a:gd name="connsiteY39" fmla="*/ 1871208 h 3781151"/>
              <a:gd name="connsiteX40" fmla="*/ 3547723 w 12192000"/>
              <a:gd name="connsiteY40" fmla="*/ 1831216 h 3781151"/>
              <a:gd name="connsiteX41" fmla="*/ 3572350 w 12192000"/>
              <a:gd name="connsiteY41" fmla="*/ 1826069 h 3781151"/>
              <a:gd name="connsiteX42" fmla="*/ 3575291 w 12192000"/>
              <a:gd name="connsiteY42" fmla="*/ 1827289 h 3781151"/>
              <a:gd name="connsiteX43" fmla="*/ 3595183 w 12192000"/>
              <a:gd name="connsiteY43" fmla="*/ 1816299 h 3781151"/>
              <a:gd name="connsiteX44" fmla="*/ 3611353 w 12192000"/>
              <a:gd name="connsiteY44" fmla="*/ 1798929 h 3781151"/>
              <a:gd name="connsiteX45" fmla="*/ 3825586 w 12192000"/>
              <a:gd name="connsiteY45" fmla="*/ 1798552 h 3781151"/>
              <a:gd name="connsiteX46" fmla="*/ 4166327 w 12192000"/>
              <a:gd name="connsiteY46" fmla="*/ 1747015 h 3781151"/>
              <a:gd name="connsiteX47" fmla="*/ 4437661 w 12192000"/>
              <a:gd name="connsiteY47" fmla="*/ 1663068 h 3781151"/>
              <a:gd name="connsiteX48" fmla="*/ 4510862 w 12192000"/>
              <a:gd name="connsiteY48" fmla="*/ 1665514 h 3781151"/>
              <a:gd name="connsiteX49" fmla="*/ 4573217 w 12192000"/>
              <a:gd name="connsiteY49" fmla="*/ 1633854 h 3781151"/>
              <a:gd name="connsiteX50" fmla="*/ 4605137 w 12192000"/>
              <a:gd name="connsiteY50" fmla="*/ 1644474 h 3781151"/>
              <a:gd name="connsiteX51" fmla="*/ 4623509 w 12192000"/>
              <a:gd name="connsiteY51" fmla="*/ 1643919 h 3781151"/>
              <a:gd name="connsiteX52" fmla="*/ 4629310 w 12192000"/>
              <a:gd name="connsiteY52" fmla="*/ 1653854 h 3781151"/>
              <a:gd name="connsiteX53" fmla="*/ 4657404 w 12192000"/>
              <a:gd name="connsiteY53" fmla="*/ 1660247 h 3781151"/>
              <a:gd name="connsiteX54" fmla="*/ 4691044 w 12192000"/>
              <a:gd name="connsiteY54" fmla="*/ 1656408 h 3781151"/>
              <a:gd name="connsiteX55" fmla="*/ 4850032 w 12192000"/>
              <a:gd name="connsiteY55" fmla="*/ 1626917 h 3781151"/>
              <a:gd name="connsiteX56" fmla="*/ 4945654 w 12192000"/>
              <a:gd name="connsiteY56" fmla="*/ 1615689 h 3781151"/>
              <a:gd name="connsiteX57" fmla="*/ 4982770 w 12192000"/>
              <a:gd name="connsiteY57" fmla="*/ 1621504 h 3781151"/>
              <a:gd name="connsiteX58" fmla="*/ 5034068 w 12192000"/>
              <a:gd name="connsiteY58" fmla="*/ 1622846 h 3781151"/>
              <a:gd name="connsiteX59" fmla="*/ 5157133 w 12192000"/>
              <a:gd name="connsiteY59" fmla="*/ 1608775 h 3781151"/>
              <a:gd name="connsiteX60" fmla="*/ 5331645 w 12192000"/>
              <a:gd name="connsiteY60" fmla="*/ 1590152 h 3781151"/>
              <a:gd name="connsiteX61" fmla="*/ 5339977 w 12192000"/>
              <a:gd name="connsiteY61" fmla="*/ 1596841 h 3781151"/>
              <a:gd name="connsiteX62" fmla="*/ 5400314 w 12192000"/>
              <a:gd name="connsiteY62" fmla="*/ 1588177 h 3781151"/>
              <a:gd name="connsiteX63" fmla="*/ 5607257 w 12192000"/>
              <a:gd name="connsiteY63" fmla="*/ 1505972 h 3781151"/>
              <a:gd name="connsiteX64" fmla="*/ 5725292 w 12192000"/>
              <a:gd name="connsiteY64" fmla="*/ 1490473 h 3781151"/>
              <a:gd name="connsiteX65" fmla="*/ 5767898 w 12192000"/>
              <a:gd name="connsiteY65" fmla="*/ 1493335 h 3781151"/>
              <a:gd name="connsiteX66" fmla="*/ 5839240 w 12192000"/>
              <a:gd name="connsiteY66" fmla="*/ 1497610 h 3781151"/>
              <a:gd name="connsiteX67" fmla="*/ 5905402 w 12192000"/>
              <a:gd name="connsiteY67" fmla="*/ 1514878 h 3781151"/>
              <a:gd name="connsiteX68" fmla="*/ 5964698 w 12192000"/>
              <a:gd name="connsiteY68" fmla="*/ 1489113 h 3781151"/>
              <a:gd name="connsiteX69" fmla="*/ 6017881 w 12192000"/>
              <a:gd name="connsiteY69" fmla="*/ 1478726 h 3781151"/>
              <a:gd name="connsiteX70" fmla="*/ 6023244 w 12192000"/>
              <a:gd name="connsiteY70" fmla="*/ 1485861 h 3781151"/>
              <a:gd name="connsiteX71" fmla="*/ 6030193 w 12192000"/>
              <a:gd name="connsiteY71" fmla="*/ 1485330 h 3781151"/>
              <a:gd name="connsiteX72" fmla="*/ 6032755 w 12192000"/>
              <a:gd name="connsiteY72" fmla="*/ 1476614 h 3781151"/>
              <a:gd name="connsiteX73" fmla="*/ 6114491 w 12192000"/>
              <a:gd name="connsiteY73" fmla="*/ 1435020 h 3781151"/>
              <a:gd name="connsiteX74" fmla="*/ 6228089 w 12192000"/>
              <a:gd name="connsiteY74" fmla="*/ 1392213 h 3781151"/>
              <a:gd name="connsiteX75" fmla="*/ 6266132 w 12192000"/>
              <a:gd name="connsiteY75" fmla="*/ 1396181 h 3781151"/>
              <a:gd name="connsiteX76" fmla="*/ 6266284 w 12192000"/>
              <a:gd name="connsiteY76" fmla="*/ 1396172 h 3781151"/>
              <a:gd name="connsiteX77" fmla="*/ 6267815 w 12192000"/>
              <a:gd name="connsiteY77" fmla="*/ 1401423 h 3781151"/>
              <a:gd name="connsiteX78" fmla="*/ 6277660 w 12192000"/>
              <a:gd name="connsiteY78" fmla="*/ 1400632 h 3781151"/>
              <a:gd name="connsiteX79" fmla="*/ 6290206 w 12192000"/>
              <a:gd name="connsiteY79" fmla="*/ 1395045 h 3781151"/>
              <a:gd name="connsiteX80" fmla="*/ 6318021 w 12192000"/>
              <a:gd name="connsiteY80" fmla="*/ 1401415 h 3781151"/>
              <a:gd name="connsiteX81" fmla="*/ 6319318 w 12192000"/>
              <a:gd name="connsiteY81" fmla="*/ 1402047 h 3781151"/>
              <a:gd name="connsiteX82" fmla="*/ 6391161 w 12192000"/>
              <a:gd name="connsiteY82" fmla="*/ 1439443 h 3781151"/>
              <a:gd name="connsiteX83" fmla="*/ 6458507 w 12192000"/>
              <a:gd name="connsiteY83" fmla="*/ 1506631 h 3781151"/>
              <a:gd name="connsiteX84" fmla="*/ 6567007 w 12192000"/>
              <a:gd name="connsiteY84" fmla="*/ 1543856 h 3781151"/>
              <a:gd name="connsiteX85" fmla="*/ 6607554 w 12192000"/>
              <a:gd name="connsiteY85" fmla="*/ 1553791 h 3781151"/>
              <a:gd name="connsiteX86" fmla="*/ 6731017 w 12192000"/>
              <a:gd name="connsiteY86" fmla="*/ 1571341 h 3781151"/>
              <a:gd name="connsiteX87" fmla="*/ 6734116 w 12192000"/>
              <a:gd name="connsiteY87" fmla="*/ 1568435 h 3781151"/>
              <a:gd name="connsiteX88" fmla="*/ 6918249 w 12192000"/>
              <a:gd name="connsiteY88" fmla="*/ 1468691 h 3781151"/>
              <a:gd name="connsiteX89" fmla="*/ 7067518 w 12192000"/>
              <a:gd name="connsiteY89" fmla="*/ 1422257 h 3781151"/>
              <a:gd name="connsiteX90" fmla="*/ 7124203 w 12192000"/>
              <a:gd name="connsiteY90" fmla="*/ 1416853 h 3781151"/>
              <a:gd name="connsiteX91" fmla="*/ 7218949 w 12192000"/>
              <a:gd name="connsiteY91" fmla="*/ 1407112 h 3781151"/>
              <a:gd name="connsiteX92" fmla="*/ 7298895 w 12192000"/>
              <a:gd name="connsiteY92" fmla="*/ 1427110 h 3781151"/>
              <a:gd name="connsiteX93" fmla="*/ 7374497 w 12192000"/>
              <a:gd name="connsiteY93" fmla="*/ 1408155 h 3781151"/>
              <a:gd name="connsiteX94" fmla="*/ 7380250 w 12192000"/>
              <a:gd name="connsiteY94" fmla="*/ 1368474 h 3781151"/>
              <a:gd name="connsiteX95" fmla="*/ 7464957 w 12192000"/>
              <a:gd name="connsiteY95" fmla="*/ 1359648 h 3781151"/>
              <a:gd name="connsiteX96" fmla="*/ 7594747 w 12192000"/>
              <a:gd name="connsiteY96" fmla="*/ 1350130 h 3781151"/>
              <a:gd name="connsiteX97" fmla="*/ 7666555 w 12192000"/>
              <a:gd name="connsiteY97" fmla="*/ 1335529 h 3781151"/>
              <a:gd name="connsiteX98" fmla="*/ 7866007 w 12192000"/>
              <a:gd name="connsiteY98" fmla="*/ 1305544 h 3781151"/>
              <a:gd name="connsiteX99" fmla="*/ 8068308 w 12192000"/>
              <a:gd name="connsiteY99" fmla="*/ 1283051 h 3781151"/>
              <a:gd name="connsiteX100" fmla="*/ 8202385 w 12192000"/>
              <a:gd name="connsiteY100" fmla="*/ 1312300 h 3781151"/>
              <a:gd name="connsiteX101" fmla="*/ 8367138 w 12192000"/>
              <a:gd name="connsiteY101" fmla="*/ 1289211 h 3781151"/>
              <a:gd name="connsiteX102" fmla="*/ 8396799 w 12192000"/>
              <a:gd name="connsiteY102" fmla="*/ 1291584 h 3781151"/>
              <a:gd name="connsiteX103" fmla="*/ 8431415 w 12192000"/>
              <a:gd name="connsiteY103" fmla="*/ 1275098 h 3781151"/>
              <a:gd name="connsiteX104" fmla="*/ 8569515 w 12192000"/>
              <a:gd name="connsiteY104" fmla="*/ 1207037 h 3781151"/>
              <a:gd name="connsiteX105" fmla="*/ 8672452 w 12192000"/>
              <a:gd name="connsiteY105" fmla="*/ 1135782 h 3781151"/>
              <a:gd name="connsiteX106" fmla="*/ 8824768 w 12192000"/>
              <a:gd name="connsiteY106" fmla="*/ 1121217 h 3781151"/>
              <a:gd name="connsiteX107" fmla="*/ 8909609 w 12192000"/>
              <a:gd name="connsiteY107" fmla="*/ 1087532 h 3781151"/>
              <a:gd name="connsiteX108" fmla="*/ 9036318 w 12192000"/>
              <a:gd name="connsiteY108" fmla="*/ 994500 h 3781151"/>
              <a:gd name="connsiteX109" fmla="*/ 9230382 w 12192000"/>
              <a:gd name="connsiteY109" fmla="*/ 955654 h 3781151"/>
              <a:gd name="connsiteX110" fmla="*/ 9286437 w 12192000"/>
              <a:gd name="connsiteY110" fmla="*/ 997858 h 3781151"/>
              <a:gd name="connsiteX111" fmla="*/ 9349089 w 12192000"/>
              <a:gd name="connsiteY111" fmla="*/ 1015184 h 3781151"/>
              <a:gd name="connsiteX112" fmla="*/ 9347314 w 12192000"/>
              <a:gd name="connsiteY112" fmla="*/ 933744 h 3781151"/>
              <a:gd name="connsiteX113" fmla="*/ 9492995 w 12192000"/>
              <a:gd name="connsiteY113" fmla="*/ 830749 h 3781151"/>
              <a:gd name="connsiteX114" fmla="*/ 9568501 w 12192000"/>
              <a:gd name="connsiteY114" fmla="*/ 787793 h 3781151"/>
              <a:gd name="connsiteX115" fmla="*/ 9691686 w 12192000"/>
              <a:gd name="connsiteY115" fmla="*/ 738088 h 3781151"/>
              <a:gd name="connsiteX116" fmla="*/ 9728219 w 12192000"/>
              <a:gd name="connsiteY116" fmla="*/ 719921 h 3781151"/>
              <a:gd name="connsiteX117" fmla="*/ 10080661 w 12192000"/>
              <a:gd name="connsiteY117" fmla="*/ 505423 h 3781151"/>
              <a:gd name="connsiteX118" fmla="*/ 10335073 w 12192000"/>
              <a:gd name="connsiteY118" fmla="*/ 523921 h 3781151"/>
              <a:gd name="connsiteX119" fmla="*/ 10593135 w 12192000"/>
              <a:gd name="connsiteY119" fmla="*/ 467427 h 3781151"/>
              <a:gd name="connsiteX120" fmla="*/ 10655931 w 12192000"/>
              <a:gd name="connsiteY120" fmla="*/ 401632 h 3781151"/>
              <a:gd name="connsiteX121" fmla="*/ 10695298 w 12192000"/>
              <a:gd name="connsiteY121" fmla="*/ 391761 h 3781151"/>
              <a:gd name="connsiteX122" fmla="*/ 10761489 w 12192000"/>
              <a:gd name="connsiteY122" fmla="*/ 380170 h 3781151"/>
              <a:gd name="connsiteX123" fmla="*/ 10853610 w 12192000"/>
              <a:gd name="connsiteY123" fmla="*/ 332449 h 3781151"/>
              <a:gd name="connsiteX124" fmla="*/ 11052930 w 12192000"/>
              <a:gd name="connsiteY124" fmla="*/ 280871 h 3781151"/>
              <a:gd name="connsiteX125" fmla="*/ 11359700 w 12192000"/>
              <a:gd name="connsiteY125" fmla="*/ 158445 h 3781151"/>
              <a:gd name="connsiteX126" fmla="*/ 11672425 w 12192000"/>
              <a:gd name="connsiteY126" fmla="*/ 31452 h 3781151"/>
              <a:gd name="connsiteX127" fmla="*/ 11912086 w 12192000"/>
              <a:gd name="connsiteY127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817182 w 12192000"/>
              <a:gd name="connsiteY31" fmla="*/ 2265557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286437 w 12192000"/>
              <a:gd name="connsiteY109" fmla="*/ 997858 h 3781151"/>
              <a:gd name="connsiteX110" fmla="*/ 9349089 w 12192000"/>
              <a:gd name="connsiteY110" fmla="*/ 1015184 h 3781151"/>
              <a:gd name="connsiteX111" fmla="*/ 9347314 w 12192000"/>
              <a:gd name="connsiteY111" fmla="*/ 933744 h 3781151"/>
              <a:gd name="connsiteX112" fmla="*/ 9492995 w 12192000"/>
              <a:gd name="connsiteY112" fmla="*/ 830749 h 3781151"/>
              <a:gd name="connsiteX113" fmla="*/ 9568501 w 12192000"/>
              <a:gd name="connsiteY113" fmla="*/ 787793 h 3781151"/>
              <a:gd name="connsiteX114" fmla="*/ 9691686 w 12192000"/>
              <a:gd name="connsiteY114" fmla="*/ 738088 h 3781151"/>
              <a:gd name="connsiteX115" fmla="*/ 9728219 w 12192000"/>
              <a:gd name="connsiteY115" fmla="*/ 719921 h 3781151"/>
              <a:gd name="connsiteX116" fmla="*/ 10080661 w 12192000"/>
              <a:gd name="connsiteY116" fmla="*/ 505423 h 3781151"/>
              <a:gd name="connsiteX117" fmla="*/ 10335073 w 12192000"/>
              <a:gd name="connsiteY117" fmla="*/ 523921 h 3781151"/>
              <a:gd name="connsiteX118" fmla="*/ 10593135 w 12192000"/>
              <a:gd name="connsiteY118" fmla="*/ 467427 h 3781151"/>
              <a:gd name="connsiteX119" fmla="*/ 10655931 w 12192000"/>
              <a:gd name="connsiteY119" fmla="*/ 401632 h 3781151"/>
              <a:gd name="connsiteX120" fmla="*/ 10695298 w 12192000"/>
              <a:gd name="connsiteY120" fmla="*/ 391761 h 3781151"/>
              <a:gd name="connsiteX121" fmla="*/ 10761489 w 12192000"/>
              <a:gd name="connsiteY121" fmla="*/ 380170 h 3781151"/>
              <a:gd name="connsiteX122" fmla="*/ 10853610 w 12192000"/>
              <a:gd name="connsiteY122" fmla="*/ 332449 h 3781151"/>
              <a:gd name="connsiteX123" fmla="*/ 11052930 w 12192000"/>
              <a:gd name="connsiteY123" fmla="*/ 280871 h 3781151"/>
              <a:gd name="connsiteX124" fmla="*/ 11359700 w 12192000"/>
              <a:gd name="connsiteY124" fmla="*/ 158445 h 3781151"/>
              <a:gd name="connsiteX125" fmla="*/ 11672425 w 12192000"/>
              <a:gd name="connsiteY125" fmla="*/ 31452 h 3781151"/>
              <a:gd name="connsiteX126" fmla="*/ 11912086 w 12192000"/>
              <a:gd name="connsiteY126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817182 w 12192000"/>
              <a:gd name="connsiteY31" fmla="*/ 2265557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286437 w 12192000"/>
              <a:gd name="connsiteY109" fmla="*/ 997858 h 3781151"/>
              <a:gd name="connsiteX110" fmla="*/ 9349089 w 12192000"/>
              <a:gd name="connsiteY110" fmla="*/ 1015184 h 3781151"/>
              <a:gd name="connsiteX111" fmla="*/ 9347314 w 12192000"/>
              <a:gd name="connsiteY111" fmla="*/ 933744 h 3781151"/>
              <a:gd name="connsiteX112" fmla="*/ 9492995 w 12192000"/>
              <a:gd name="connsiteY112" fmla="*/ 830749 h 3781151"/>
              <a:gd name="connsiteX113" fmla="*/ 9568501 w 12192000"/>
              <a:gd name="connsiteY113" fmla="*/ 787793 h 3781151"/>
              <a:gd name="connsiteX114" fmla="*/ 9691686 w 12192000"/>
              <a:gd name="connsiteY114" fmla="*/ 738088 h 3781151"/>
              <a:gd name="connsiteX115" fmla="*/ 9728219 w 12192000"/>
              <a:gd name="connsiteY115" fmla="*/ 719921 h 3781151"/>
              <a:gd name="connsiteX116" fmla="*/ 10080661 w 12192000"/>
              <a:gd name="connsiteY116" fmla="*/ 505423 h 3781151"/>
              <a:gd name="connsiteX117" fmla="*/ 10335073 w 12192000"/>
              <a:gd name="connsiteY117" fmla="*/ 523921 h 3781151"/>
              <a:gd name="connsiteX118" fmla="*/ 10593135 w 12192000"/>
              <a:gd name="connsiteY118" fmla="*/ 467427 h 3781151"/>
              <a:gd name="connsiteX119" fmla="*/ 10655931 w 12192000"/>
              <a:gd name="connsiteY119" fmla="*/ 401632 h 3781151"/>
              <a:gd name="connsiteX120" fmla="*/ 10695298 w 12192000"/>
              <a:gd name="connsiteY120" fmla="*/ 391761 h 3781151"/>
              <a:gd name="connsiteX121" fmla="*/ 10761489 w 12192000"/>
              <a:gd name="connsiteY121" fmla="*/ 380170 h 3781151"/>
              <a:gd name="connsiteX122" fmla="*/ 10853610 w 12192000"/>
              <a:gd name="connsiteY122" fmla="*/ 332449 h 3781151"/>
              <a:gd name="connsiteX123" fmla="*/ 11052930 w 12192000"/>
              <a:gd name="connsiteY123" fmla="*/ 280871 h 3781151"/>
              <a:gd name="connsiteX124" fmla="*/ 11359700 w 12192000"/>
              <a:gd name="connsiteY124" fmla="*/ 158445 h 3781151"/>
              <a:gd name="connsiteX125" fmla="*/ 11672425 w 12192000"/>
              <a:gd name="connsiteY125" fmla="*/ 31452 h 3781151"/>
              <a:gd name="connsiteX126" fmla="*/ 11912086 w 12192000"/>
              <a:gd name="connsiteY126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286437 w 12192000"/>
              <a:gd name="connsiteY109" fmla="*/ 997858 h 3781151"/>
              <a:gd name="connsiteX110" fmla="*/ 9349089 w 12192000"/>
              <a:gd name="connsiteY110" fmla="*/ 1015184 h 3781151"/>
              <a:gd name="connsiteX111" fmla="*/ 9347314 w 12192000"/>
              <a:gd name="connsiteY111" fmla="*/ 933744 h 3781151"/>
              <a:gd name="connsiteX112" fmla="*/ 9492995 w 12192000"/>
              <a:gd name="connsiteY112" fmla="*/ 830749 h 3781151"/>
              <a:gd name="connsiteX113" fmla="*/ 9568501 w 12192000"/>
              <a:gd name="connsiteY113" fmla="*/ 787793 h 3781151"/>
              <a:gd name="connsiteX114" fmla="*/ 9691686 w 12192000"/>
              <a:gd name="connsiteY114" fmla="*/ 738088 h 3781151"/>
              <a:gd name="connsiteX115" fmla="*/ 9728219 w 12192000"/>
              <a:gd name="connsiteY115" fmla="*/ 719921 h 3781151"/>
              <a:gd name="connsiteX116" fmla="*/ 10080661 w 12192000"/>
              <a:gd name="connsiteY116" fmla="*/ 505423 h 3781151"/>
              <a:gd name="connsiteX117" fmla="*/ 10335073 w 12192000"/>
              <a:gd name="connsiteY117" fmla="*/ 523921 h 3781151"/>
              <a:gd name="connsiteX118" fmla="*/ 10593135 w 12192000"/>
              <a:gd name="connsiteY118" fmla="*/ 467427 h 3781151"/>
              <a:gd name="connsiteX119" fmla="*/ 10655931 w 12192000"/>
              <a:gd name="connsiteY119" fmla="*/ 401632 h 3781151"/>
              <a:gd name="connsiteX120" fmla="*/ 10695298 w 12192000"/>
              <a:gd name="connsiteY120" fmla="*/ 391761 h 3781151"/>
              <a:gd name="connsiteX121" fmla="*/ 10761489 w 12192000"/>
              <a:gd name="connsiteY121" fmla="*/ 380170 h 3781151"/>
              <a:gd name="connsiteX122" fmla="*/ 10853610 w 12192000"/>
              <a:gd name="connsiteY122" fmla="*/ 332449 h 3781151"/>
              <a:gd name="connsiteX123" fmla="*/ 11052930 w 12192000"/>
              <a:gd name="connsiteY123" fmla="*/ 280871 h 3781151"/>
              <a:gd name="connsiteX124" fmla="*/ 11359700 w 12192000"/>
              <a:gd name="connsiteY124" fmla="*/ 158445 h 3781151"/>
              <a:gd name="connsiteX125" fmla="*/ 11672425 w 12192000"/>
              <a:gd name="connsiteY125" fmla="*/ 31452 h 3781151"/>
              <a:gd name="connsiteX126" fmla="*/ 11912086 w 12192000"/>
              <a:gd name="connsiteY126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286437 w 12192000"/>
              <a:gd name="connsiteY109" fmla="*/ 997858 h 3781151"/>
              <a:gd name="connsiteX110" fmla="*/ 9347314 w 12192000"/>
              <a:gd name="connsiteY110" fmla="*/ 933744 h 3781151"/>
              <a:gd name="connsiteX111" fmla="*/ 9492995 w 12192000"/>
              <a:gd name="connsiteY111" fmla="*/ 830749 h 3781151"/>
              <a:gd name="connsiteX112" fmla="*/ 9568501 w 12192000"/>
              <a:gd name="connsiteY112" fmla="*/ 787793 h 3781151"/>
              <a:gd name="connsiteX113" fmla="*/ 9691686 w 12192000"/>
              <a:gd name="connsiteY113" fmla="*/ 738088 h 3781151"/>
              <a:gd name="connsiteX114" fmla="*/ 9728219 w 12192000"/>
              <a:gd name="connsiteY114" fmla="*/ 719921 h 3781151"/>
              <a:gd name="connsiteX115" fmla="*/ 10080661 w 12192000"/>
              <a:gd name="connsiteY115" fmla="*/ 505423 h 3781151"/>
              <a:gd name="connsiteX116" fmla="*/ 10335073 w 12192000"/>
              <a:gd name="connsiteY116" fmla="*/ 523921 h 3781151"/>
              <a:gd name="connsiteX117" fmla="*/ 10593135 w 12192000"/>
              <a:gd name="connsiteY117" fmla="*/ 467427 h 3781151"/>
              <a:gd name="connsiteX118" fmla="*/ 10655931 w 12192000"/>
              <a:gd name="connsiteY118" fmla="*/ 401632 h 3781151"/>
              <a:gd name="connsiteX119" fmla="*/ 10695298 w 12192000"/>
              <a:gd name="connsiteY119" fmla="*/ 391761 h 3781151"/>
              <a:gd name="connsiteX120" fmla="*/ 10761489 w 12192000"/>
              <a:gd name="connsiteY120" fmla="*/ 380170 h 3781151"/>
              <a:gd name="connsiteX121" fmla="*/ 10853610 w 12192000"/>
              <a:gd name="connsiteY121" fmla="*/ 332449 h 3781151"/>
              <a:gd name="connsiteX122" fmla="*/ 11052930 w 12192000"/>
              <a:gd name="connsiteY122" fmla="*/ 280871 h 3781151"/>
              <a:gd name="connsiteX123" fmla="*/ 11359700 w 12192000"/>
              <a:gd name="connsiteY123" fmla="*/ 158445 h 3781151"/>
              <a:gd name="connsiteX124" fmla="*/ 11672425 w 12192000"/>
              <a:gd name="connsiteY124" fmla="*/ 31452 h 3781151"/>
              <a:gd name="connsiteX125" fmla="*/ 11912086 w 12192000"/>
              <a:gd name="connsiteY125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431415 w 12192000"/>
              <a:gd name="connsiteY102" fmla="*/ 1275098 h 3781151"/>
              <a:gd name="connsiteX103" fmla="*/ 8569515 w 12192000"/>
              <a:gd name="connsiteY103" fmla="*/ 1207037 h 3781151"/>
              <a:gd name="connsiteX104" fmla="*/ 8672452 w 12192000"/>
              <a:gd name="connsiteY104" fmla="*/ 1135782 h 3781151"/>
              <a:gd name="connsiteX105" fmla="*/ 8824768 w 12192000"/>
              <a:gd name="connsiteY105" fmla="*/ 1121217 h 3781151"/>
              <a:gd name="connsiteX106" fmla="*/ 8909609 w 12192000"/>
              <a:gd name="connsiteY106" fmla="*/ 1087532 h 3781151"/>
              <a:gd name="connsiteX107" fmla="*/ 9036318 w 12192000"/>
              <a:gd name="connsiteY107" fmla="*/ 994500 h 3781151"/>
              <a:gd name="connsiteX108" fmla="*/ 9230382 w 12192000"/>
              <a:gd name="connsiteY108" fmla="*/ 955654 h 3781151"/>
              <a:gd name="connsiteX109" fmla="*/ 9347314 w 12192000"/>
              <a:gd name="connsiteY109" fmla="*/ 933744 h 3781151"/>
              <a:gd name="connsiteX110" fmla="*/ 9492995 w 12192000"/>
              <a:gd name="connsiteY110" fmla="*/ 830749 h 3781151"/>
              <a:gd name="connsiteX111" fmla="*/ 9568501 w 12192000"/>
              <a:gd name="connsiteY111" fmla="*/ 787793 h 3781151"/>
              <a:gd name="connsiteX112" fmla="*/ 9691686 w 12192000"/>
              <a:gd name="connsiteY112" fmla="*/ 738088 h 3781151"/>
              <a:gd name="connsiteX113" fmla="*/ 9728219 w 12192000"/>
              <a:gd name="connsiteY113" fmla="*/ 719921 h 3781151"/>
              <a:gd name="connsiteX114" fmla="*/ 10080661 w 12192000"/>
              <a:gd name="connsiteY114" fmla="*/ 505423 h 3781151"/>
              <a:gd name="connsiteX115" fmla="*/ 10335073 w 12192000"/>
              <a:gd name="connsiteY115" fmla="*/ 523921 h 3781151"/>
              <a:gd name="connsiteX116" fmla="*/ 10593135 w 12192000"/>
              <a:gd name="connsiteY116" fmla="*/ 467427 h 3781151"/>
              <a:gd name="connsiteX117" fmla="*/ 10655931 w 12192000"/>
              <a:gd name="connsiteY117" fmla="*/ 401632 h 3781151"/>
              <a:gd name="connsiteX118" fmla="*/ 10695298 w 12192000"/>
              <a:gd name="connsiteY118" fmla="*/ 391761 h 3781151"/>
              <a:gd name="connsiteX119" fmla="*/ 10761489 w 12192000"/>
              <a:gd name="connsiteY119" fmla="*/ 380170 h 3781151"/>
              <a:gd name="connsiteX120" fmla="*/ 10853610 w 12192000"/>
              <a:gd name="connsiteY120" fmla="*/ 332449 h 3781151"/>
              <a:gd name="connsiteX121" fmla="*/ 11052930 w 12192000"/>
              <a:gd name="connsiteY121" fmla="*/ 280871 h 3781151"/>
              <a:gd name="connsiteX122" fmla="*/ 11359700 w 12192000"/>
              <a:gd name="connsiteY122" fmla="*/ 158445 h 3781151"/>
              <a:gd name="connsiteX123" fmla="*/ 11672425 w 12192000"/>
              <a:gd name="connsiteY123" fmla="*/ 31452 h 3781151"/>
              <a:gd name="connsiteX124" fmla="*/ 11912086 w 12192000"/>
              <a:gd name="connsiteY124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569515 w 12192000"/>
              <a:gd name="connsiteY102" fmla="*/ 1207037 h 3781151"/>
              <a:gd name="connsiteX103" fmla="*/ 8672452 w 12192000"/>
              <a:gd name="connsiteY103" fmla="*/ 1135782 h 3781151"/>
              <a:gd name="connsiteX104" fmla="*/ 8824768 w 12192000"/>
              <a:gd name="connsiteY104" fmla="*/ 1121217 h 3781151"/>
              <a:gd name="connsiteX105" fmla="*/ 8909609 w 12192000"/>
              <a:gd name="connsiteY105" fmla="*/ 1087532 h 3781151"/>
              <a:gd name="connsiteX106" fmla="*/ 9036318 w 12192000"/>
              <a:gd name="connsiteY106" fmla="*/ 994500 h 3781151"/>
              <a:gd name="connsiteX107" fmla="*/ 9230382 w 12192000"/>
              <a:gd name="connsiteY107" fmla="*/ 955654 h 3781151"/>
              <a:gd name="connsiteX108" fmla="*/ 9347314 w 12192000"/>
              <a:gd name="connsiteY108" fmla="*/ 933744 h 3781151"/>
              <a:gd name="connsiteX109" fmla="*/ 9492995 w 12192000"/>
              <a:gd name="connsiteY109" fmla="*/ 830749 h 3781151"/>
              <a:gd name="connsiteX110" fmla="*/ 9568501 w 12192000"/>
              <a:gd name="connsiteY110" fmla="*/ 787793 h 3781151"/>
              <a:gd name="connsiteX111" fmla="*/ 9691686 w 12192000"/>
              <a:gd name="connsiteY111" fmla="*/ 738088 h 3781151"/>
              <a:gd name="connsiteX112" fmla="*/ 9728219 w 12192000"/>
              <a:gd name="connsiteY112" fmla="*/ 719921 h 3781151"/>
              <a:gd name="connsiteX113" fmla="*/ 10080661 w 12192000"/>
              <a:gd name="connsiteY113" fmla="*/ 505423 h 3781151"/>
              <a:gd name="connsiteX114" fmla="*/ 10335073 w 12192000"/>
              <a:gd name="connsiteY114" fmla="*/ 523921 h 3781151"/>
              <a:gd name="connsiteX115" fmla="*/ 10593135 w 12192000"/>
              <a:gd name="connsiteY115" fmla="*/ 467427 h 3781151"/>
              <a:gd name="connsiteX116" fmla="*/ 10655931 w 12192000"/>
              <a:gd name="connsiteY116" fmla="*/ 401632 h 3781151"/>
              <a:gd name="connsiteX117" fmla="*/ 10695298 w 12192000"/>
              <a:gd name="connsiteY117" fmla="*/ 391761 h 3781151"/>
              <a:gd name="connsiteX118" fmla="*/ 10761489 w 12192000"/>
              <a:gd name="connsiteY118" fmla="*/ 380170 h 3781151"/>
              <a:gd name="connsiteX119" fmla="*/ 10853610 w 12192000"/>
              <a:gd name="connsiteY119" fmla="*/ 332449 h 3781151"/>
              <a:gd name="connsiteX120" fmla="*/ 11052930 w 12192000"/>
              <a:gd name="connsiteY120" fmla="*/ 280871 h 3781151"/>
              <a:gd name="connsiteX121" fmla="*/ 11359700 w 12192000"/>
              <a:gd name="connsiteY121" fmla="*/ 158445 h 3781151"/>
              <a:gd name="connsiteX122" fmla="*/ 11672425 w 12192000"/>
              <a:gd name="connsiteY122" fmla="*/ 31452 h 3781151"/>
              <a:gd name="connsiteX123" fmla="*/ 11912086 w 12192000"/>
              <a:gd name="connsiteY123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672452 w 12192000"/>
              <a:gd name="connsiteY102" fmla="*/ 1135782 h 3781151"/>
              <a:gd name="connsiteX103" fmla="*/ 8824768 w 12192000"/>
              <a:gd name="connsiteY103" fmla="*/ 1121217 h 3781151"/>
              <a:gd name="connsiteX104" fmla="*/ 8909609 w 12192000"/>
              <a:gd name="connsiteY104" fmla="*/ 1087532 h 3781151"/>
              <a:gd name="connsiteX105" fmla="*/ 9036318 w 12192000"/>
              <a:gd name="connsiteY105" fmla="*/ 994500 h 3781151"/>
              <a:gd name="connsiteX106" fmla="*/ 9230382 w 12192000"/>
              <a:gd name="connsiteY106" fmla="*/ 955654 h 3781151"/>
              <a:gd name="connsiteX107" fmla="*/ 9347314 w 12192000"/>
              <a:gd name="connsiteY107" fmla="*/ 933744 h 3781151"/>
              <a:gd name="connsiteX108" fmla="*/ 9492995 w 12192000"/>
              <a:gd name="connsiteY108" fmla="*/ 830749 h 3781151"/>
              <a:gd name="connsiteX109" fmla="*/ 9568501 w 12192000"/>
              <a:gd name="connsiteY109" fmla="*/ 787793 h 3781151"/>
              <a:gd name="connsiteX110" fmla="*/ 9691686 w 12192000"/>
              <a:gd name="connsiteY110" fmla="*/ 738088 h 3781151"/>
              <a:gd name="connsiteX111" fmla="*/ 9728219 w 12192000"/>
              <a:gd name="connsiteY111" fmla="*/ 719921 h 3781151"/>
              <a:gd name="connsiteX112" fmla="*/ 10080661 w 12192000"/>
              <a:gd name="connsiteY112" fmla="*/ 505423 h 3781151"/>
              <a:gd name="connsiteX113" fmla="*/ 10335073 w 12192000"/>
              <a:gd name="connsiteY113" fmla="*/ 523921 h 3781151"/>
              <a:gd name="connsiteX114" fmla="*/ 10593135 w 12192000"/>
              <a:gd name="connsiteY114" fmla="*/ 467427 h 3781151"/>
              <a:gd name="connsiteX115" fmla="*/ 10655931 w 12192000"/>
              <a:gd name="connsiteY115" fmla="*/ 401632 h 3781151"/>
              <a:gd name="connsiteX116" fmla="*/ 10695298 w 12192000"/>
              <a:gd name="connsiteY116" fmla="*/ 391761 h 3781151"/>
              <a:gd name="connsiteX117" fmla="*/ 10761489 w 12192000"/>
              <a:gd name="connsiteY117" fmla="*/ 380170 h 3781151"/>
              <a:gd name="connsiteX118" fmla="*/ 10853610 w 12192000"/>
              <a:gd name="connsiteY118" fmla="*/ 332449 h 3781151"/>
              <a:gd name="connsiteX119" fmla="*/ 11052930 w 12192000"/>
              <a:gd name="connsiteY119" fmla="*/ 280871 h 3781151"/>
              <a:gd name="connsiteX120" fmla="*/ 11359700 w 12192000"/>
              <a:gd name="connsiteY120" fmla="*/ 158445 h 3781151"/>
              <a:gd name="connsiteX121" fmla="*/ 11672425 w 12192000"/>
              <a:gd name="connsiteY121" fmla="*/ 31452 h 3781151"/>
              <a:gd name="connsiteX122" fmla="*/ 11912086 w 12192000"/>
              <a:gd name="connsiteY122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824768 w 12192000"/>
              <a:gd name="connsiteY102" fmla="*/ 1121217 h 3781151"/>
              <a:gd name="connsiteX103" fmla="*/ 8909609 w 12192000"/>
              <a:gd name="connsiteY103" fmla="*/ 1087532 h 3781151"/>
              <a:gd name="connsiteX104" fmla="*/ 9036318 w 12192000"/>
              <a:gd name="connsiteY104" fmla="*/ 994500 h 3781151"/>
              <a:gd name="connsiteX105" fmla="*/ 9230382 w 12192000"/>
              <a:gd name="connsiteY105" fmla="*/ 955654 h 3781151"/>
              <a:gd name="connsiteX106" fmla="*/ 9347314 w 12192000"/>
              <a:gd name="connsiteY106" fmla="*/ 933744 h 3781151"/>
              <a:gd name="connsiteX107" fmla="*/ 9492995 w 12192000"/>
              <a:gd name="connsiteY107" fmla="*/ 830749 h 3781151"/>
              <a:gd name="connsiteX108" fmla="*/ 9568501 w 12192000"/>
              <a:gd name="connsiteY108" fmla="*/ 787793 h 3781151"/>
              <a:gd name="connsiteX109" fmla="*/ 9691686 w 12192000"/>
              <a:gd name="connsiteY109" fmla="*/ 738088 h 3781151"/>
              <a:gd name="connsiteX110" fmla="*/ 9728219 w 12192000"/>
              <a:gd name="connsiteY110" fmla="*/ 719921 h 3781151"/>
              <a:gd name="connsiteX111" fmla="*/ 10080661 w 12192000"/>
              <a:gd name="connsiteY111" fmla="*/ 505423 h 3781151"/>
              <a:gd name="connsiteX112" fmla="*/ 10335073 w 12192000"/>
              <a:gd name="connsiteY112" fmla="*/ 523921 h 3781151"/>
              <a:gd name="connsiteX113" fmla="*/ 10593135 w 12192000"/>
              <a:gd name="connsiteY113" fmla="*/ 467427 h 3781151"/>
              <a:gd name="connsiteX114" fmla="*/ 10655931 w 12192000"/>
              <a:gd name="connsiteY114" fmla="*/ 401632 h 3781151"/>
              <a:gd name="connsiteX115" fmla="*/ 10695298 w 12192000"/>
              <a:gd name="connsiteY115" fmla="*/ 391761 h 3781151"/>
              <a:gd name="connsiteX116" fmla="*/ 10761489 w 12192000"/>
              <a:gd name="connsiteY116" fmla="*/ 380170 h 3781151"/>
              <a:gd name="connsiteX117" fmla="*/ 10853610 w 12192000"/>
              <a:gd name="connsiteY117" fmla="*/ 332449 h 3781151"/>
              <a:gd name="connsiteX118" fmla="*/ 11052930 w 12192000"/>
              <a:gd name="connsiteY118" fmla="*/ 280871 h 3781151"/>
              <a:gd name="connsiteX119" fmla="*/ 11359700 w 12192000"/>
              <a:gd name="connsiteY119" fmla="*/ 158445 h 3781151"/>
              <a:gd name="connsiteX120" fmla="*/ 11672425 w 12192000"/>
              <a:gd name="connsiteY120" fmla="*/ 31452 h 3781151"/>
              <a:gd name="connsiteX121" fmla="*/ 11912086 w 12192000"/>
              <a:gd name="connsiteY121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824768 w 12192000"/>
              <a:gd name="connsiteY102" fmla="*/ 1121217 h 3781151"/>
              <a:gd name="connsiteX103" fmla="*/ 8909609 w 12192000"/>
              <a:gd name="connsiteY103" fmla="*/ 1087532 h 3781151"/>
              <a:gd name="connsiteX104" fmla="*/ 9036318 w 12192000"/>
              <a:gd name="connsiteY104" fmla="*/ 994500 h 3781151"/>
              <a:gd name="connsiteX105" fmla="*/ 9230382 w 12192000"/>
              <a:gd name="connsiteY105" fmla="*/ 955654 h 3781151"/>
              <a:gd name="connsiteX106" fmla="*/ 9347314 w 12192000"/>
              <a:gd name="connsiteY106" fmla="*/ 933744 h 3781151"/>
              <a:gd name="connsiteX107" fmla="*/ 9492995 w 12192000"/>
              <a:gd name="connsiteY107" fmla="*/ 830749 h 3781151"/>
              <a:gd name="connsiteX108" fmla="*/ 9568501 w 12192000"/>
              <a:gd name="connsiteY108" fmla="*/ 787793 h 3781151"/>
              <a:gd name="connsiteX109" fmla="*/ 9691686 w 12192000"/>
              <a:gd name="connsiteY109" fmla="*/ 738088 h 3781151"/>
              <a:gd name="connsiteX110" fmla="*/ 9728219 w 12192000"/>
              <a:gd name="connsiteY110" fmla="*/ 719921 h 3781151"/>
              <a:gd name="connsiteX111" fmla="*/ 10335073 w 12192000"/>
              <a:gd name="connsiteY111" fmla="*/ 523921 h 3781151"/>
              <a:gd name="connsiteX112" fmla="*/ 10593135 w 12192000"/>
              <a:gd name="connsiteY112" fmla="*/ 467427 h 3781151"/>
              <a:gd name="connsiteX113" fmla="*/ 10655931 w 12192000"/>
              <a:gd name="connsiteY113" fmla="*/ 401632 h 3781151"/>
              <a:gd name="connsiteX114" fmla="*/ 10695298 w 12192000"/>
              <a:gd name="connsiteY114" fmla="*/ 391761 h 3781151"/>
              <a:gd name="connsiteX115" fmla="*/ 10761489 w 12192000"/>
              <a:gd name="connsiteY115" fmla="*/ 380170 h 3781151"/>
              <a:gd name="connsiteX116" fmla="*/ 10853610 w 12192000"/>
              <a:gd name="connsiteY116" fmla="*/ 332449 h 3781151"/>
              <a:gd name="connsiteX117" fmla="*/ 11052930 w 12192000"/>
              <a:gd name="connsiteY117" fmla="*/ 280871 h 3781151"/>
              <a:gd name="connsiteX118" fmla="*/ 11359700 w 12192000"/>
              <a:gd name="connsiteY118" fmla="*/ 158445 h 3781151"/>
              <a:gd name="connsiteX119" fmla="*/ 11672425 w 12192000"/>
              <a:gd name="connsiteY119" fmla="*/ 31452 h 3781151"/>
              <a:gd name="connsiteX120" fmla="*/ 11912086 w 12192000"/>
              <a:gd name="connsiteY120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666555 w 12192000"/>
              <a:gd name="connsiteY96" fmla="*/ 1335529 h 3781151"/>
              <a:gd name="connsiteX97" fmla="*/ 7866007 w 12192000"/>
              <a:gd name="connsiteY97" fmla="*/ 1305544 h 3781151"/>
              <a:gd name="connsiteX98" fmla="*/ 8068308 w 12192000"/>
              <a:gd name="connsiteY98" fmla="*/ 1283051 h 3781151"/>
              <a:gd name="connsiteX99" fmla="*/ 8202385 w 12192000"/>
              <a:gd name="connsiteY99" fmla="*/ 1312300 h 3781151"/>
              <a:gd name="connsiteX100" fmla="*/ 8367138 w 12192000"/>
              <a:gd name="connsiteY100" fmla="*/ 1289211 h 3781151"/>
              <a:gd name="connsiteX101" fmla="*/ 8396799 w 12192000"/>
              <a:gd name="connsiteY101" fmla="*/ 1291584 h 3781151"/>
              <a:gd name="connsiteX102" fmla="*/ 8824768 w 12192000"/>
              <a:gd name="connsiteY102" fmla="*/ 1121217 h 3781151"/>
              <a:gd name="connsiteX103" fmla="*/ 8909609 w 12192000"/>
              <a:gd name="connsiteY103" fmla="*/ 1087532 h 3781151"/>
              <a:gd name="connsiteX104" fmla="*/ 9036318 w 12192000"/>
              <a:gd name="connsiteY104" fmla="*/ 994500 h 3781151"/>
              <a:gd name="connsiteX105" fmla="*/ 9230382 w 12192000"/>
              <a:gd name="connsiteY105" fmla="*/ 955654 h 3781151"/>
              <a:gd name="connsiteX106" fmla="*/ 9347314 w 12192000"/>
              <a:gd name="connsiteY106" fmla="*/ 933744 h 3781151"/>
              <a:gd name="connsiteX107" fmla="*/ 9492995 w 12192000"/>
              <a:gd name="connsiteY107" fmla="*/ 830749 h 3781151"/>
              <a:gd name="connsiteX108" fmla="*/ 9568501 w 12192000"/>
              <a:gd name="connsiteY108" fmla="*/ 787793 h 3781151"/>
              <a:gd name="connsiteX109" fmla="*/ 9691686 w 12192000"/>
              <a:gd name="connsiteY109" fmla="*/ 738088 h 3781151"/>
              <a:gd name="connsiteX110" fmla="*/ 10335073 w 12192000"/>
              <a:gd name="connsiteY110" fmla="*/ 523921 h 3781151"/>
              <a:gd name="connsiteX111" fmla="*/ 10593135 w 12192000"/>
              <a:gd name="connsiteY111" fmla="*/ 467427 h 3781151"/>
              <a:gd name="connsiteX112" fmla="*/ 10655931 w 12192000"/>
              <a:gd name="connsiteY112" fmla="*/ 401632 h 3781151"/>
              <a:gd name="connsiteX113" fmla="*/ 10695298 w 12192000"/>
              <a:gd name="connsiteY113" fmla="*/ 391761 h 3781151"/>
              <a:gd name="connsiteX114" fmla="*/ 10761489 w 12192000"/>
              <a:gd name="connsiteY114" fmla="*/ 380170 h 3781151"/>
              <a:gd name="connsiteX115" fmla="*/ 10853610 w 12192000"/>
              <a:gd name="connsiteY115" fmla="*/ 332449 h 3781151"/>
              <a:gd name="connsiteX116" fmla="*/ 11052930 w 12192000"/>
              <a:gd name="connsiteY116" fmla="*/ 280871 h 3781151"/>
              <a:gd name="connsiteX117" fmla="*/ 11359700 w 12192000"/>
              <a:gd name="connsiteY117" fmla="*/ 158445 h 3781151"/>
              <a:gd name="connsiteX118" fmla="*/ 11672425 w 12192000"/>
              <a:gd name="connsiteY118" fmla="*/ 31452 h 3781151"/>
              <a:gd name="connsiteX119" fmla="*/ 11912086 w 12192000"/>
              <a:gd name="connsiteY11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795149 w 12192000"/>
              <a:gd name="connsiteY31" fmla="*/ 2294935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303290 w 12192000"/>
              <a:gd name="connsiteY34" fmla="*/ 1995084 h 3781151"/>
              <a:gd name="connsiteX35" fmla="*/ 3395602 w 12192000"/>
              <a:gd name="connsiteY35" fmla="*/ 1893639 h 3781151"/>
              <a:gd name="connsiteX36" fmla="*/ 3430100 w 12192000"/>
              <a:gd name="connsiteY36" fmla="*/ 1867444 h 3781151"/>
              <a:gd name="connsiteX37" fmla="*/ 3437914 w 12192000"/>
              <a:gd name="connsiteY37" fmla="*/ 1869491 h 3781151"/>
              <a:gd name="connsiteX38" fmla="*/ 3438972 w 12192000"/>
              <a:gd name="connsiteY38" fmla="*/ 1871208 h 3781151"/>
              <a:gd name="connsiteX39" fmla="*/ 3547723 w 12192000"/>
              <a:gd name="connsiteY39" fmla="*/ 1831216 h 3781151"/>
              <a:gd name="connsiteX40" fmla="*/ 3572350 w 12192000"/>
              <a:gd name="connsiteY40" fmla="*/ 1826069 h 3781151"/>
              <a:gd name="connsiteX41" fmla="*/ 3575291 w 12192000"/>
              <a:gd name="connsiteY41" fmla="*/ 1827289 h 3781151"/>
              <a:gd name="connsiteX42" fmla="*/ 3595183 w 12192000"/>
              <a:gd name="connsiteY42" fmla="*/ 1816299 h 3781151"/>
              <a:gd name="connsiteX43" fmla="*/ 3611353 w 12192000"/>
              <a:gd name="connsiteY43" fmla="*/ 1798929 h 3781151"/>
              <a:gd name="connsiteX44" fmla="*/ 3825586 w 12192000"/>
              <a:gd name="connsiteY44" fmla="*/ 1798552 h 3781151"/>
              <a:gd name="connsiteX45" fmla="*/ 4166327 w 12192000"/>
              <a:gd name="connsiteY45" fmla="*/ 1747015 h 3781151"/>
              <a:gd name="connsiteX46" fmla="*/ 4437661 w 12192000"/>
              <a:gd name="connsiteY46" fmla="*/ 1663068 h 3781151"/>
              <a:gd name="connsiteX47" fmla="*/ 4510862 w 12192000"/>
              <a:gd name="connsiteY47" fmla="*/ 1665514 h 3781151"/>
              <a:gd name="connsiteX48" fmla="*/ 4573217 w 12192000"/>
              <a:gd name="connsiteY48" fmla="*/ 1633854 h 3781151"/>
              <a:gd name="connsiteX49" fmla="*/ 4605137 w 12192000"/>
              <a:gd name="connsiteY49" fmla="*/ 1644474 h 3781151"/>
              <a:gd name="connsiteX50" fmla="*/ 4623509 w 12192000"/>
              <a:gd name="connsiteY50" fmla="*/ 1643919 h 3781151"/>
              <a:gd name="connsiteX51" fmla="*/ 4629310 w 12192000"/>
              <a:gd name="connsiteY51" fmla="*/ 1653854 h 3781151"/>
              <a:gd name="connsiteX52" fmla="*/ 4657404 w 12192000"/>
              <a:gd name="connsiteY52" fmla="*/ 1660247 h 3781151"/>
              <a:gd name="connsiteX53" fmla="*/ 4691044 w 12192000"/>
              <a:gd name="connsiteY53" fmla="*/ 1656408 h 3781151"/>
              <a:gd name="connsiteX54" fmla="*/ 4850032 w 12192000"/>
              <a:gd name="connsiteY54" fmla="*/ 1626917 h 3781151"/>
              <a:gd name="connsiteX55" fmla="*/ 4945654 w 12192000"/>
              <a:gd name="connsiteY55" fmla="*/ 1615689 h 3781151"/>
              <a:gd name="connsiteX56" fmla="*/ 4982770 w 12192000"/>
              <a:gd name="connsiteY56" fmla="*/ 1621504 h 3781151"/>
              <a:gd name="connsiteX57" fmla="*/ 5034068 w 12192000"/>
              <a:gd name="connsiteY57" fmla="*/ 1622846 h 3781151"/>
              <a:gd name="connsiteX58" fmla="*/ 5157133 w 12192000"/>
              <a:gd name="connsiteY58" fmla="*/ 1608775 h 3781151"/>
              <a:gd name="connsiteX59" fmla="*/ 5331645 w 12192000"/>
              <a:gd name="connsiteY59" fmla="*/ 1590152 h 3781151"/>
              <a:gd name="connsiteX60" fmla="*/ 5339977 w 12192000"/>
              <a:gd name="connsiteY60" fmla="*/ 1596841 h 3781151"/>
              <a:gd name="connsiteX61" fmla="*/ 5400314 w 12192000"/>
              <a:gd name="connsiteY61" fmla="*/ 1588177 h 3781151"/>
              <a:gd name="connsiteX62" fmla="*/ 5607257 w 12192000"/>
              <a:gd name="connsiteY62" fmla="*/ 1505972 h 3781151"/>
              <a:gd name="connsiteX63" fmla="*/ 5725292 w 12192000"/>
              <a:gd name="connsiteY63" fmla="*/ 1490473 h 3781151"/>
              <a:gd name="connsiteX64" fmla="*/ 5767898 w 12192000"/>
              <a:gd name="connsiteY64" fmla="*/ 1493335 h 3781151"/>
              <a:gd name="connsiteX65" fmla="*/ 5839240 w 12192000"/>
              <a:gd name="connsiteY65" fmla="*/ 1497610 h 3781151"/>
              <a:gd name="connsiteX66" fmla="*/ 5905402 w 12192000"/>
              <a:gd name="connsiteY66" fmla="*/ 1514878 h 3781151"/>
              <a:gd name="connsiteX67" fmla="*/ 5964698 w 12192000"/>
              <a:gd name="connsiteY67" fmla="*/ 1489113 h 3781151"/>
              <a:gd name="connsiteX68" fmla="*/ 6017881 w 12192000"/>
              <a:gd name="connsiteY68" fmla="*/ 1478726 h 3781151"/>
              <a:gd name="connsiteX69" fmla="*/ 6023244 w 12192000"/>
              <a:gd name="connsiteY69" fmla="*/ 1485861 h 3781151"/>
              <a:gd name="connsiteX70" fmla="*/ 6030193 w 12192000"/>
              <a:gd name="connsiteY70" fmla="*/ 1485330 h 3781151"/>
              <a:gd name="connsiteX71" fmla="*/ 6032755 w 12192000"/>
              <a:gd name="connsiteY71" fmla="*/ 1476614 h 3781151"/>
              <a:gd name="connsiteX72" fmla="*/ 6114491 w 12192000"/>
              <a:gd name="connsiteY72" fmla="*/ 1435020 h 3781151"/>
              <a:gd name="connsiteX73" fmla="*/ 6228089 w 12192000"/>
              <a:gd name="connsiteY73" fmla="*/ 1392213 h 3781151"/>
              <a:gd name="connsiteX74" fmla="*/ 6266132 w 12192000"/>
              <a:gd name="connsiteY74" fmla="*/ 1396181 h 3781151"/>
              <a:gd name="connsiteX75" fmla="*/ 6266284 w 12192000"/>
              <a:gd name="connsiteY75" fmla="*/ 1396172 h 3781151"/>
              <a:gd name="connsiteX76" fmla="*/ 6267815 w 12192000"/>
              <a:gd name="connsiteY76" fmla="*/ 1401423 h 3781151"/>
              <a:gd name="connsiteX77" fmla="*/ 6277660 w 12192000"/>
              <a:gd name="connsiteY77" fmla="*/ 1400632 h 3781151"/>
              <a:gd name="connsiteX78" fmla="*/ 6290206 w 12192000"/>
              <a:gd name="connsiteY78" fmla="*/ 1395045 h 3781151"/>
              <a:gd name="connsiteX79" fmla="*/ 6318021 w 12192000"/>
              <a:gd name="connsiteY79" fmla="*/ 1401415 h 3781151"/>
              <a:gd name="connsiteX80" fmla="*/ 6319318 w 12192000"/>
              <a:gd name="connsiteY80" fmla="*/ 1402047 h 3781151"/>
              <a:gd name="connsiteX81" fmla="*/ 6391161 w 12192000"/>
              <a:gd name="connsiteY81" fmla="*/ 1439443 h 3781151"/>
              <a:gd name="connsiteX82" fmla="*/ 6458507 w 12192000"/>
              <a:gd name="connsiteY82" fmla="*/ 1506631 h 3781151"/>
              <a:gd name="connsiteX83" fmla="*/ 6567007 w 12192000"/>
              <a:gd name="connsiteY83" fmla="*/ 1543856 h 3781151"/>
              <a:gd name="connsiteX84" fmla="*/ 6607554 w 12192000"/>
              <a:gd name="connsiteY84" fmla="*/ 1553791 h 3781151"/>
              <a:gd name="connsiteX85" fmla="*/ 6731017 w 12192000"/>
              <a:gd name="connsiteY85" fmla="*/ 1571341 h 3781151"/>
              <a:gd name="connsiteX86" fmla="*/ 6734116 w 12192000"/>
              <a:gd name="connsiteY86" fmla="*/ 1568435 h 3781151"/>
              <a:gd name="connsiteX87" fmla="*/ 6918249 w 12192000"/>
              <a:gd name="connsiteY87" fmla="*/ 1468691 h 3781151"/>
              <a:gd name="connsiteX88" fmla="*/ 7067518 w 12192000"/>
              <a:gd name="connsiteY88" fmla="*/ 1422257 h 3781151"/>
              <a:gd name="connsiteX89" fmla="*/ 7124203 w 12192000"/>
              <a:gd name="connsiteY89" fmla="*/ 1416853 h 3781151"/>
              <a:gd name="connsiteX90" fmla="*/ 7218949 w 12192000"/>
              <a:gd name="connsiteY90" fmla="*/ 1407112 h 3781151"/>
              <a:gd name="connsiteX91" fmla="*/ 7298895 w 12192000"/>
              <a:gd name="connsiteY91" fmla="*/ 1427110 h 3781151"/>
              <a:gd name="connsiteX92" fmla="*/ 7374497 w 12192000"/>
              <a:gd name="connsiteY92" fmla="*/ 1408155 h 3781151"/>
              <a:gd name="connsiteX93" fmla="*/ 7380250 w 12192000"/>
              <a:gd name="connsiteY93" fmla="*/ 1368474 h 3781151"/>
              <a:gd name="connsiteX94" fmla="*/ 7464957 w 12192000"/>
              <a:gd name="connsiteY94" fmla="*/ 1359648 h 3781151"/>
              <a:gd name="connsiteX95" fmla="*/ 7594747 w 12192000"/>
              <a:gd name="connsiteY95" fmla="*/ 1350130 h 3781151"/>
              <a:gd name="connsiteX96" fmla="*/ 7866007 w 12192000"/>
              <a:gd name="connsiteY96" fmla="*/ 1305544 h 3781151"/>
              <a:gd name="connsiteX97" fmla="*/ 8068308 w 12192000"/>
              <a:gd name="connsiteY97" fmla="*/ 1283051 h 3781151"/>
              <a:gd name="connsiteX98" fmla="*/ 8202385 w 12192000"/>
              <a:gd name="connsiteY98" fmla="*/ 1312300 h 3781151"/>
              <a:gd name="connsiteX99" fmla="*/ 8367138 w 12192000"/>
              <a:gd name="connsiteY99" fmla="*/ 1289211 h 3781151"/>
              <a:gd name="connsiteX100" fmla="*/ 8396799 w 12192000"/>
              <a:gd name="connsiteY100" fmla="*/ 1291584 h 3781151"/>
              <a:gd name="connsiteX101" fmla="*/ 8824768 w 12192000"/>
              <a:gd name="connsiteY101" fmla="*/ 1121217 h 3781151"/>
              <a:gd name="connsiteX102" fmla="*/ 8909609 w 12192000"/>
              <a:gd name="connsiteY102" fmla="*/ 1087532 h 3781151"/>
              <a:gd name="connsiteX103" fmla="*/ 9036318 w 12192000"/>
              <a:gd name="connsiteY103" fmla="*/ 994500 h 3781151"/>
              <a:gd name="connsiteX104" fmla="*/ 9230382 w 12192000"/>
              <a:gd name="connsiteY104" fmla="*/ 955654 h 3781151"/>
              <a:gd name="connsiteX105" fmla="*/ 9347314 w 12192000"/>
              <a:gd name="connsiteY105" fmla="*/ 933744 h 3781151"/>
              <a:gd name="connsiteX106" fmla="*/ 9492995 w 12192000"/>
              <a:gd name="connsiteY106" fmla="*/ 830749 h 3781151"/>
              <a:gd name="connsiteX107" fmla="*/ 9568501 w 12192000"/>
              <a:gd name="connsiteY107" fmla="*/ 787793 h 3781151"/>
              <a:gd name="connsiteX108" fmla="*/ 9691686 w 12192000"/>
              <a:gd name="connsiteY108" fmla="*/ 738088 h 3781151"/>
              <a:gd name="connsiteX109" fmla="*/ 10335073 w 12192000"/>
              <a:gd name="connsiteY109" fmla="*/ 523921 h 3781151"/>
              <a:gd name="connsiteX110" fmla="*/ 10593135 w 12192000"/>
              <a:gd name="connsiteY110" fmla="*/ 467427 h 3781151"/>
              <a:gd name="connsiteX111" fmla="*/ 10655931 w 12192000"/>
              <a:gd name="connsiteY111" fmla="*/ 401632 h 3781151"/>
              <a:gd name="connsiteX112" fmla="*/ 10695298 w 12192000"/>
              <a:gd name="connsiteY112" fmla="*/ 391761 h 3781151"/>
              <a:gd name="connsiteX113" fmla="*/ 10761489 w 12192000"/>
              <a:gd name="connsiteY113" fmla="*/ 380170 h 3781151"/>
              <a:gd name="connsiteX114" fmla="*/ 10853610 w 12192000"/>
              <a:gd name="connsiteY114" fmla="*/ 332449 h 3781151"/>
              <a:gd name="connsiteX115" fmla="*/ 11052930 w 12192000"/>
              <a:gd name="connsiteY115" fmla="*/ 280871 h 3781151"/>
              <a:gd name="connsiteX116" fmla="*/ 11359700 w 12192000"/>
              <a:gd name="connsiteY116" fmla="*/ 158445 h 3781151"/>
              <a:gd name="connsiteX117" fmla="*/ 11672425 w 12192000"/>
              <a:gd name="connsiteY117" fmla="*/ 31452 h 3781151"/>
              <a:gd name="connsiteX118" fmla="*/ 11912086 w 12192000"/>
              <a:gd name="connsiteY118" fmla="*/ 45240 h 37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2192000" h="3781151">
                <a:moveTo>
                  <a:pt x="11912086" y="45240"/>
                </a:moveTo>
                <a:cubicBezTo>
                  <a:pt x="11978685" y="44809"/>
                  <a:pt x="12131701" y="5428"/>
                  <a:pt x="12178353" y="0"/>
                </a:cubicBezTo>
                <a:lnTo>
                  <a:pt x="12192000" y="12672"/>
                </a:lnTo>
                <a:lnTo>
                  <a:pt x="12192000" y="3781151"/>
                </a:lnTo>
                <a:lnTo>
                  <a:pt x="0" y="3781151"/>
                </a:lnTo>
                <a:lnTo>
                  <a:pt x="0" y="3053542"/>
                </a:lnTo>
                <a:lnTo>
                  <a:pt x="8171" y="3051191"/>
                </a:lnTo>
                <a:cubicBezTo>
                  <a:pt x="28756" y="3043875"/>
                  <a:pt x="48583" y="3035495"/>
                  <a:pt x="67297" y="3026485"/>
                </a:cubicBezTo>
                <a:cubicBezTo>
                  <a:pt x="89015" y="3055804"/>
                  <a:pt x="155058" y="3003158"/>
                  <a:pt x="156970" y="3066095"/>
                </a:cubicBezTo>
                <a:cubicBezTo>
                  <a:pt x="182504" y="3055761"/>
                  <a:pt x="194363" y="3027142"/>
                  <a:pt x="191925" y="3069149"/>
                </a:cubicBezTo>
                <a:cubicBezTo>
                  <a:pt x="226275" y="3060156"/>
                  <a:pt x="217518" y="3125136"/>
                  <a:pt x="260901" y="3111386"/>
                </a:cubicBezTo>
                <a:cubicBezTo>
                  <a:pt x="237722" y="3013204"/>
                  <a:pt x="375117" y="3046101"/>
                  <a:pt x="408315" y="2967418"/>
                </a:cubicBezTo>
                <a:cubicBezTo>
                  <a:pt x="497601" y="2998081"/>
                  <a:pt x="567973" y="2940149"/>
                  <a:pt x="658076" y="2930787"/>
                </a:cubicBezTo>
                <a:cubicBezTo>
                  <a:pt x="708095" y="2995959"/>
                  <a:pt x="785916" y="2931372"/>
                  <a:pt x="851279" y="2924771"/>
                </a:cubicBezTo>
                <a:cubicBezTo>
                  <a:pt x="916106" y="2907445"/>
                  <a:pt x="960543" y="2837916"/>
                  <a:pt x="1047040" y="2826828"/>
                </a:cubicBezTo>
                <a:cubicBezTo>
                  <a:pt x="1130754" y="2752596"/>
                  <a:pt x="1276437" y="2781431"/>
                  <a:pt x="1377085" y="2735410"/>
                </a:cubicBezTo>
                <a:cubicBezTo>
                  <a:pt x="1444016" y="2785754"/>
                  <a:pt x="1403964" y="2734873"/>
                  <a:pt x="1465015" y="2734757"/>
                </a:cubicBezTo>
                <a:cubicBezTo>
                  <a:pt x="1515376" y="2730917"/>
                  <a:pt x="1612560" y="2724306"/>
                  <a:pt x="1679251" y="2712367"/>
                </a:cubicBezTo>
                <a:cubicBezTo>
                  <a:pt x="1721132" y="2669280"/>
                  <a:pt x="1814171" y="2719581"/>
                  <a:pt x="1865161" y="2663121"/>
                </a:cubicBezTo>
                <a:cubicBezTo>
                  <a:pt x="1885508" y="2647236"/>
                  <a:pt x="1958240" y="2627918"/>
                  <a:pt x="1977927" y="2642448"/>
                </a:cubicBezTo>
                <a:cubicBezTo>
                  <a:pt x="1994313" y="2642169"/>
                  <a:pt x="2009788" y="2630665"/>
                  <a:pt x="2023175" y="2648402"/>
                </a:cubicBezTo>
                <a:cubicBezTo>
                  <a:pt x="2027984" y="2653519"/>
                  <a:pt x="2034136" y="2654134"/>
                  <a:pt x="2040685" y="2652651"/>
                </a:cubicBezTo>
                <a:lnTo>
                  <a:pt x="2057102" y="2645758"/>
                </a:lnTo>
                <a:lnTo>
                  <a:pt x="2052057" y="2618002"/>
                </a:lnTo>
                <a:lnTo>
                  <a:pt x="2052988" y="2617321"/>
                </a:lnTo>
                <a:cubicBezTo>
                  <a:pt x="2058901" y="2612479"/>
                  <a:pt x="2065203" y="2609553"/>
                  <a:pt x="2075835" y="2625051"/>
                </a:cubicBezTo>
                <a:cubicBezTo>
                  <a:pt x="2086915" y="2617266"/>
                  <a:pt x="2090174" y="2605518"/>
                  <a:pt x="2105280" y="2621772"/>
                </a:cubicBezTo>
                <a:cubicBezTo>
                  <a:pt x="2137889" y="2610864"/>
                  <a:pt x="2228682" y="2579548"/>
                  <a:pt x="2271487" y="2559602"/>
                </a:cubicBezTo>
                <a:cubicBezTo>
                  <a:pt x="2329085" y="2546134"/>
                  <a:pt x="2359908" y="2564442"/>
                  <a:pt x="2450874" y="2540963"/>
                </a:cubicBezTo>
                <a:cubicBezTo>
                  <a:pt x="2458291" y="2494924"/>
                  <a:pt x="2488302" y="2535186"/>
                  <a:pt x="2507266" y="2511976"/>
                </a:cubicBezTo>
                <a:cubicBezTo>
                  <a:pt x="2558011" y="2487992"/>
                  <a:pt x="2594040" y="2465160"/>
                  <a:pt x="2641503" y="2426341"/>
                </a:cubicBezTo>
                <a:cubicBezTo>
                  <a:pt x="2651261" y="2338141"/>
                  <a:pt x="2751064" y="2385948"/>
                  <a:pt x="2795149" y="2294935"/>
                </a:cubicBezTo>
                <a:cubicBezTo>
                  <a:pt x="2849418" y="2251684"/>
                  <a:pt x="2898877" y="2247383"/>
                  <a:pt x="2957554" y="2180877"/>
                </a:cubicBezTo>
                <a:cubicBezTo>
                  <a:pt x="2981173" y="2203103"/>
                  <a:pt x="2991267" y="2163934"/>
                  <a:pt x="3003677" y="2154878"/>
                </a:cubicBezTo>
                <a:cubicBezTo>
                  <a:pt x="3061300" y="2123913"/>
                  <a:pt x="3237969" y="2038624"/>
                  <a:pt x="3303290" y="1995084"/>
                </a:cubicBezTo>
                <a:cubicBezTo>
                  <a:pt x="3332789" y="1977297"/>
                  <a:pt x="3365695" y="1919146"/>
                  <a:pt x="3395602" y="1893639"/>
                </a:cubicBezTo>
                <a:lnTo>
                  <a:pt x="3430100" y="1867444"/>
                </a:lnTo>
                <a:lnTo>
                  <a:pt x="3437914" y="1869491"/>
                </a:lnTo>
                <a:lnTo>
                  <a:pt x="3438972" y="1871208"/>
                </a:lnTo>
                <a:lnTo>
                  <a:pt x="3547723" y="1831216"/>
                </a:lnTo>
                <a:cubicBezTo>
                  <a:pt x="3552630" y="1827126"/>
                  <a:pt x="3559871" y="1824701"/>
                  <a:pt x="3572350" y="1826069"/>
                </a:cubicBezTo>
                <a:lnTo>
                  <a:pt x="3575291" y="1827289"/>
                </a:lnTo>
                <a:lnTo>
                  <a:pt x="3595183" y="1816299"/>
                </a:lnTo>
                <a:cubicBezTo>
                  <a:pt x="3601515" y="1811585"/>
                  <a:pt x="3607034" y="1805917"/>
                  <a:pt x="3611353" y="1798929"/>
                </a:cubicBezTo>
                <a:cubicBezTo>
                  <a:pt x="3682924" y="1824101"/>
                  <a:pt x="3749808" y="1802343"/>
                  <a:pt x="3825586" y="1798552"/>
                </a:cubicBezTo>
                <a:cubicBezTo>
                  <a:pt x="3916204" y="1785116"/>
                  <a:pt x="4063775" y="1766619"/>
                  <a:pt x="4166327" y="1747015"/>
                </a:cubicBezTo>
                <a:cubicBezTo>
                  <a:pt x="4242504" y="1696035"/>
                  <a:pt x="4349880" y="1693056"/>
                  <a:pt x="4437661" y="1663068"/>
                </a:cubicBezTo>
                <a:cubicBezTo>
                  <a:pt x="4488900" y="1701750"/>
                  <a:pt x="4460066" y="1663570"/>
                  <a:pt x="4510862" y="1665514"/>
                </a:cubicBezTo>
                <a:cubicBezTo>
                  <a:pt x="4494570" y="1625937"/>
                  <a:pt x="4573332" y="1680866"/>
                  <a:pt x="4573217" y="1633854"/>
                </a:cubicBezTo>
                <a:lnTo>
                  <a:pt x="4605137" y="1644474"/>
                </a:lnTo>
                <a:lnTo>
                  <a:pt x="4623509" y="1643919"/>
                </a:lnTo>
                <a:lnTo>
                  <a:pt x="4629310" y="1653854"/>
                </a:lnTo>
                <a:lnTo>
                  <a:pt x="4657404" y="1660247"/>
                </a:lnTo>
                <a:cubicBezTo>
                  <a:pt x="4667829" y="1661084"/>
                  <a:pt x="4678935" y="1660158"/>
                  <a:pt x="4691044" y="1656408"/>
                </a:cubicBezTo>
                <a:cubicBezTo>
                  <a:pt x="4729679" y="1626597"/>
                  <a:pt x="4802640" y="1666115"/>
                  <a:pt x="4850032" y="1626917"/>
                </a:cubicBezTo>
                <a:cubicBezTo>
                  <a:pt x="4868357" y="1616087"/>
                  <a:pt x="4930559" y="1604512"/>
                  <a:pt x="4945654" y="1615689"/>
                </a:cubicBezTo>
                <a:cubicBezTo>
                  <a:pt x="4959310" y="1616030"/>
                  <a:pt x="4973195" y="1608214"/>
                  <a:pt x="4982770" y="1621504"/>
                </a:cubicBezTo>
                <a:cubicBezTo>
                  <a:pt x="4996971" y="1636961"/>
                  <a:pt x="5035380" y="1600988"/>
                  <a:pt x="5034068" y="1622846"/>
                </a:cubicBezTo>
                <a:cubicBezTo>
                  <a:pt x="5061512" y="1597974"/>
                  <a:pt x="5127967" y="1605147"/>
                  <a:pt x="5157133" y="1608775"/>
                </a:cubicBezTo>
                <a:cubicBezTo>
                  <a:pt x="5206729" y="1603324"/>
                  <a:pt x="5295851" y="1596182"/>
                  <a:pt x="5331645" y="1590152"/>
                </a:cubicBezTo>
                <a:cubicBezTo>
                  <a:pt x="5333984" y="1592710"/>
                  <a:pt x="5336792" y="1594964"/>
                  <a:pt x="5339977" y="1596841"/>
                </a:cubicBezTo>
                <a:cubicBezTo>
                  <a:pt x="5358481" y="1607745"/>
                  <a:pt x="5385498" y="1603866"/>
                  <a:pt x="5400314" y="1588177"/>
                </a:cubicBezTo>
                <a:cubicBezTo>
                  <a:pt x="5472382" y="1534711"/>
                  <a:pt x="5542525" y="1525044"/>
                  <a:pt x="5607257" y="1505972"/>
                </a:cubicBezTo>
                <a:cubicBezTo>
                  <a:pt x="5680984" y="1489008"/>
                  <a:pt x="5636802" y="1544517"/>
                  <a:pt x="5725292" y="1490473"/>
                </a:cubicBezTo>
                <a:cubicBezTo>
                  <a:pt x="5737022" y="1505421"/>
                  <a:pt x="5748880" y="1504359"/>
                  <a:pt x="5767898" y="1493335"/>
                </a:cubicBezTo>
                <a:cubicBezTo>
                  <a:pt x="5803852" y="1486328"/>
                  <a:pt x="5805362" y="1528317"/>
                  <a:pt x="5839240" y="1497610"/>
                </a:cubicBezTo>
                <a:lnTo>
                  <a:pt x="5905402" y="1514878"/>
                </a:lnTo>
                <a:cubicBezTo>
                  <a:pt x="5901291" y="1508724"/>
                  <a:pt x="5950204" y="1492204"/>
                  <a:pt x="5964698" y="1489113"/>
                </a:cubicBezTo>
                <a:cubicBezTo>
                  <a:pt x="5995812" y="1486079"/>
                  <a:pt x="5996433" y="1454360"/>
                  <a:pt x="6017881" y="1478726"/>
                </a:cubicBezTo>
                <a:lnTo>
                  <a:pt x="6023244" y="1485861"/>
                </a:lnTo>
                <a:lnTo>
                  <a:pt x="6030193" y="1485330"/>
                </a:lnTo>
                <a:cubicBezTo>
                  <a:pt x="6033618" y="1484104"/>
                  <a:pt x="6034983" y="1481614"/>
                  <a:pt x="6032755" y="1476614"/>
                </a:cubicBezTo>
                <a:cubicBezTo>
                  <a:pt x="6067194" y="1490239"/>
                  <a:pt x="6088466" y="1448679"/>
                  <a:pt x="6114491" y="1435020"/>
                </a:cubicBezTo>
                <a:cubicBezTo>
                  <a:pt x="6142064" y="1449615"/>
                  <a:pt x="6169479" y="1406568"/>
                  <a:pt x="6228089" y="1392213"/>
                </a:cubicBezTo>
                <a:cubicBezTo>
                  <a:pt x="6243312" y="1400769"/>
                  <a:pt x="6253169" y="1398278"/>
                  <a:pt x="6266132" y="1396181"/>
                </a:cubicBezTo>
                <a:lnTo>
                  <a:pt x="6266284" y="1396172"/>
                </a:lnTo>
                <a:lnTo>
                  <a:pt x="6267815" y="1401423"/>
                </a:lnTo>
                <a:cubicBezTo>
                  <a:pt x="6269799" y="1402279"/>
                  <a:pt x="6272864" y="1402139"/>
                  <a:pt x="6277660" y="1400632"/>
                </a:cubicBezTo>
                <a:lnTo>
                  <a:pt x="6290206" y="1395045"/>
                </a:lnTo>
                <a:lnTo>
                  <a:pt x="6318021" y="1401415"/>
                </a:lnTo>
                <a:lnTo>
                  <a:pt x="6319318" y="1402047"/>
                </a:lnTo>
                <a:cubicBezTo>
                  <a:pt x="6334539" y="1420654"/>
                  <a:pt x="6367219" y="1433921"/>
                  <a:pt x="6391161" y="1439443"/>
                </a:cubicBezTo>
                <a:cubicBezTo>
                  <a:pt x="6434439" y="1452557"/>
                  <a:pt x="6407965" y="1524529"/>
                  <a:pt x="6458507" y="1506631"/>
                </a:cubicBezTo>
                <a:cubicBezTo>
                  <a:pt x="6498962" y="1519088"/>
                  <a:pt x="6528008" y="1546659"/>
                  <a:pt x="6567007" y="1543856"/>
                </a:cubicBezTo>
                <a:cubicBezTo>
                  <a:pt x="6576136" y="1561541"/>
                  <a:pt x="6587386" y="1570794"/>
                  <a:pt x="6607554" y="1553791"/>
                </a:cubicBezTo>
                <a:lnTo>
                  <a:pt x="6731017" y="1571341"/>
                </a:lnTo>
                <a:lnTo>
                  <a:pt x="6734116" y="1568435"/>
                </a:lnTo>
                <a:cubicBezTo>
                  <a:pt x="6794984" y="1521745"/>
                  <a:pt x="6859485" y="1498439"/>
                  <a:pt x="6918249" y="1468691"/>
                </a:cubicBezTo>
                <a:cubicBezTo>
                  <a:pt x="7009071" y="1429904"/>
                  <a:pt x="6969691" y="1514055"/>
                  <a:pt x="7067518" y="1422257"/>
                </a:cubicBezTo>
                <a:cubicBezTo>
                  <a:pt x="7087823" y="1439788"/>
                  <a:pt x="7102980" y="1435790"/>
                  <a:pt x="7124203" y="1416853"/>
                </a:cubicBezTo>
                <a:cubicBezTo>
                  <a:pt x="7168915" y="1399637"/>
                  <a:pt x="7184820" y="1455712"/>
                  <a:pt x="7218949" y="1407112"/>
                </a:cubicBezTo>
                <a:cubicBezTo>
                  <a:pt x="7221159" y="1439394"/>
                  <a:pt x="7309021" y="1389335"/>
                  <a:pt x="7298895" y="1427110"/>
                </a:cubicBezTo>
                <a:cubicBezTo>
                  <a:pt x="7337930" y="1443950"/>
                  <a:pt x="7336913" y="1394754"/>
                  <a:pt x="7374497" y="1408155"/>
                </a:cubicBezTo>
                <a:cubicBezTo>
                  <a:pt x="7409515" y="1402378"/>
                  <a:pt x="7344382" y="1383073"/>
                  <a:pt x="7380250" y="1368474"/>
                </a:cubicBezTo>
                <a:cubicBezTo>
                  <a:pt x="7425618" y="1356098"/>
                  <a:pt x="7406453" y="1302042"/>
                  <a:pt x="7464957" y="1359648"/>
                </a:cubicBezTo>
                <a:cubicBezTo>
                  <a:pt x="7505651" y="1327423"/>
                  <a:pt x="7525583" y="1355458"/>
                  <a:pt x="7594747" y="1350130"/>
                </a:cubicBezTo>
                <a:cubicBezTo>
                  <a:pt x="7661589" y="1341113"/>
                  <a:pt x="7787080" y="1316724"/>
                  <a:pt x="7866007" y="1305544"/>
                </a:cubicBezTo>
                <a:cubicBezTo>
                  <a:pt x="7934731" y="1261485"/>
                  <a:pt x="7989941" y="1296492"/>
                  <a:pt x="8068308" y="1283051"/>
                </a:cubicBezTo>
                <a:cubicBezTo>
                  <a:pt x="8126898" y="1215106"/>
                  <a:pt x="8140003" y="1333948"/>
                  <a:pt x="8202385" y="1312300"/>
                </a:cubicBezTo>
                <a:cubicBezTo>
                  <a:pt x="8291179" y="1240185"/>
                  <a:pt x="8212592" y="1349983"/>
                  <a:pt x="8367138" y="1289211"/>
                </a:cubicBezTo>
                <a:cubicBezTo>
                  <a:pt x="8373739" y="1279547"/>
                  <a:pt x="8395557" y="1281284"/>
                  <a:pt x="8396799" y="1291584"/>
                </a:cubicBezTo>
                <a:cubicBezTo>
                  <a:pt x="8473071" y="1263585"/>
                  <a:pt x="8739300" y="1155226"/>
                  <a:pt x="8824768" y="1121217"/>
                </a:cubicBezTo>
                <a:cubicBezTo>
                  <a:pt x="8831110" y="1064170"/>
                  <a:pt x="8888407" y="1109066"/>
                  <a:pt x="8909609" y="1087532"/>
                </a:cubicBezTo>
                <a:cubicBezTo>
                  <a:pt x="8969149" y="1135268"/>
                  <a:pt x="8993146" y="1005324"/>
                  <a:pt x="9036318" y="994500"/>
                </a:cubicBezTo>
                <a:cubicBezTo>
                  <a:pt x="9111833" y="985376"/>
                  <a:pt x="9208822" y="1024926"/>
                  <a:pt x="9230382" y="955654"/>
                </a:cubicBezTo>
                <a:cubicBezTo>
                  <a:pt x="9282215" y="945528"/>
                  <a:pt x="9303545" y="954561"/>
                  <a:pt x="9347314" y="933744"/>
                </a:cubicBezTo>
                <a:cubicBezTo>
                  <a:pt x="9391763" y="896172"/>
                  <a:pt x="9519876" y="898486"/>
                  <a:pt x="9492995" y="830749"/>
                </a:cubicBezTo>
                <a:cubicBezTo>
                  <a:pt x="9496096" y="785926"/>
                  <a:pt x="9581066" y="832093"/>
                  <a:pt x="9568501" y="787793"/>
                </a:cubicBezTo>
                <a:cubicBezTo>
                  <a:pt x="9605859" y="808858"/>
                  <a:pt x="9643722" y="748912"/>
                  <a:pt x="9691686" y="738088"/>
                </a:cubicBezTo>
                <a:cubicBezTo>
                  <a:pt x="9819448" y="694109"/>
                  <a:pt x="10184832" y="569031"/>
                  <a:pt x="10335073" y="523921"/>
                </a:cubicBezTo>
                <a:cubicBezTo>
                  <a:pt x="10360847" y="467808"/>
                  <a:pt x="10551101" y="480568"/>
                  <a:pt x="10593135" y="467427"/>
                </a:cubicBezTo>
                <a:cubicBezTo>
                  <a:pt x="10595060" y="434512"/>
                  <a:pt x="10671327" y="446621"/>
                  <a:pt x="10655931" y="401632"/>
                </a:cubicBezTo>
                <a:cubicBezTo>
                  <a:pt x="10660917" y="380361"/>
                  <a:pt x="10682038" y="376266"/>
                  <a:pt x="10695298" y="391761"/>
                </a:cubicBezTo>
                <a:cubicBezTo>
                  <a:pt x="10719777" y="382620"/>
                  <a:pt x="10730799" y="356434"/>
                  <a:pt x="10761489" y="380170"/>
                </a:cubicBezTo>
                <a:cubicBezTo>
                  <a:pt x="10795364" y="368673"/>
                  <a:pt x="10817122" y="293346"/>
                  <a:pt x="10853610" y="332449"/>
                </a:cubicBezTo>
                <a:cubicBezTo>
                  <a:pt x="10869631" y="257157"/>
                  <a:pt x="10985528" y="306780"/>
                  <a:pt x="11052930" y="280871"/>
                </a:cubicBezTo>
                <a:cubicBezTo>
                  <a:pt x="11163601" y="187055"/>
                  <a:pt x="11297851" y="156453"/>
                  <a:pt x="11359700" y="158445"/>
                </a:cubicBezTo>
                <a:cubicBezTo>
                  <a:pt x="11474112" y="90496"/>
                  <a:pt x="11577587" y="55229"/>
                  <a:pt x="11672425" y="31452"/>
                </a:cubicBezTo>
                <a:cubicBezTo>
                  <a:pt x="11764489" y="21683"/>
                  <a:pt x="11827765" y="50482"/>
                  <a:pt x="11912086" y="4524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1B3BA-740D-4E33-97A6-201D0C75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6" y="1190513"/>
            <a:ext cx="4123531" cy="237056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u="sng"/>
              <a:t>LINKING VERBS</a:t>
            </a:r>
            <a:br>
              <a:rPr lang="en-US" sz="1500"/>
            </a:br>
            <a:r>
              <a:rPr lang="en-US" sz="1500"/>
              <a:t>These verbs connect the subject to a part in the predicate. They are called “state of being” verbs.</a:t>
            </a:r>
            <a:br>
              <a:rPr lang="en-US" sz="1500"/>
            </a:br>
            <a:endParaRPr lang="en-US" sz="150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5AAC39E-8294-44DC-AB9F-2B9F22C39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4041" y="702860"/>
            <a:ext cx="5843939" cy="543181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B4C4539-396B-4D77-B418-A202FDAB0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84041" cy="846170"/>
          </a:xfrm>
          <a:custGeom>
            <a:avLst/>
            <a:gdLst>
              <a:gd name="connsiteX0" fmla="*/ 0 w 7605194"/>
              <a:gd name="connsiteY0" fmla="*/ 0 h 1246254"/>
              <a:gd name="connsiteX1" fmla="*/ 7605194 w 7605194"/>
              <a:gd name="connsiteY1" fmla="*/ 0 h 1246254"/>
              <a:gd name="connsiteX2" fmla="*/ 7474629 w 7605194"/>
              <a:gd name="connsiteY2" fmla="*/ 62140 h 1246254"/>
              <a:gd name="connsiteX3" fmla="*/ 7288435 w 7605194"/>
              <a:gd name="connsiteY3" fmla="*/ 50627 h 1246254"/>
              <a:gd name="connsiteX4" fmla="*/ 7155923 w 7605194"/>
              <a:gd name="connsiteY4" fmla="*/ 117325 h 1246254"/>
              <a:gd name="connsiteX5" fmla="*/ 6902454 w 7605194"/>
              <a:gd name="connsiteY5" fmla="*/ 218677 h 1246254"/>
              <a:gd name="connsiteX6" fmla="*/ 6762357 w 7605194"/>
              <a:gd name="connsiteY6" fmla="*/ 280337 h 1246254"/>
              <a:gd name="connsiteX7" fmla="*/ 6631499 w 7605194"/>
              <a:gd name="connsiteY7" fmla="*/ 310567 h 1246254"/>
              <a:gd name="connsiteX8" fmla="*/ 6458440 w 7605194"/>
              <a:gd name="connsiteY8" fmla="*/ 357008 h 1246254"/>
              <a:gd name="connsiteX9" fmla="*/ 6324003 w 7605194"/>
              <a:gd name="connsiteY9" fmla="*/ 395689 h 1246254"/>
              <a:gd name="connsiteX10" fmla="*/ 6113470 w 7605194"/>
              <a:gd name="connsiteY10" fmla="*/ 415703 h 1246254"/>
              <a:gd name="connsiteX11" fmla="*/ 5995690 w 7605194"/>
              <a:gd name="connsiteY11" fmla="*/ 469172 h 1246254"/>
              <a:gd name="connsiteX12" fmla="*/ 5867264 w 7605194"/>
              <a:gd name="connsiteY12" fmla="*/ 495827 h 1246254"/>
              <a:gd name="connsiteX13" fmla="*/ 5707574 w 7605194"/>
              <a:gd name="connsiteY13" fmla="*/ 515377 h 1246254"/>
              <a:gd name="connsiteX14" fmla="*/ 5650094 w 7605194"/>
              <a:gd name="connsiteY14" fmla="*/ 529855 h 1246254"/>
              <a:gd name="connsiteX15" fmla="*/ 5630196 w 7605194"/>
              <a:gd name="connsiteY15" fmla="*/ 546641 h 1246254"/>
              <a:gd name="connsiteX16" fmla="*/ 5601107 w 7605194"/>
              <a:gd name="connsiteY16" fmla="*/ 562496 h 1246254"/>
              <a:gd name="connsiteX17" fmla="*/ 5551268 w 7605194"/>
              <a:gd name="connsiteY17" fmla="*/ 599212 h 1246254"/>
              <a:gd name="connsiteX18" fmla="*/ 5422767 w 7605194"/>
              <a:gd name="connsiteY18" fmla="*/ 610016 h 1246254"/>
              <a:gd name="connsiteX19" fmla="*/ 5419576 w 7605194"/>
              <a:gd name="connsiteY19" fmla="*/ 619694 h 1246254"/>
              <a:gd name="connsiteX20" fmla="*/ 5382932 w 7605194"/>
              <a:gd name="connsiteY20" fmla="*/ 627097 h 1246254"/>
              <a:gd name="connsiteX21" fmla="*/ 5213714 w 7605194"/>
              <a:gd name="connsiteY21" fmla="*/ 664259 h 1246254"/>
              <a:gd name="connsiteX22" fmla="*/ 5035908 w 7605194"/>
              <a:gd name="connsiteY22" fmla="*/ 676542 h 1246254"/>
              <a:gd name="connsiteX23" fmla="*/ 5000218 w 7605194"/>
              <a:gd name="connsiteY23" fmla="*/ 698530 h 1246254"/>
              <a:gd name="connsiteX24" fmla="*/ 4946628 w 7605194"/>
              <a:gd name="connsiteY24" fmla="*/ 735163 h 1246254"/>
              <a:gd name="connsiteX25" fmla="*/ 4914425 w 7605194"/>
              <a:gd name="connsiteY25" fmla="*/ 748575 h 1246254"/>
              <a:gd name="connsiteX26" fmla="*/ 4827869 w 7605194"/>
              <a:gd name="connsiteY26" fmla="*/ 793591 h 1246254"/>
              <a:gd name="connsiteX27" fmla="*/ 4742246 w 7605194"/>
              <a:gd name="connsiteY27" fmla="*/ 845064 h 1246254"/>
              <a:gd name="connsiteX28" fmla="*/ 4674623 w 7605194"/>
              <a:gd name="connsiteY28" fmla="*/ 837344 h 1246254"/>
              <a:gd name="connsiteX29" fmla="*/ 4592157 w 7605194"/>
              <a:gd name="connsiteY29" fmla="*/ 898701 h 1246254"/>
              <a:gd name="connsiteX30" fmla="*/ 4395020 w 7605194"/>
              <a:gd name="connsiteY30" fmla="*/ 911632 h 1246254"/>
              <a:gd name="connsiteX31" fmla="*/ 4295451 w 7605194"/>
              <a:gd name="connsiteY31" fmla="*/ 900692 h 1246254"/>
              <a:gd name="connsiteX32" fmla="*/ 4183267 w 7605194"/>
              <a:gd name="connsiteY32" fmla="*/ 899692 h 1246254"/>
              <a:gd name="connsiteX33" fmla="*/ 3868727 w 7605194"/>
              <a:gd name="connsiteY33" fmla="*/ 917255 h 1246254"/>
              <a:gd name="connsiteX34" fmla="*/ 3743007 w 7605194"/>
              <a:gd name="connsiteY34" fmla="*/ 930206 h 1246254"/>
              <a:gd name="connsiteX35" fmla="*/ 3740588 w 7605194"/>
              <a:gd name="connsiteY35" fmla="*/ 942450 h 1246254"/>
              <a:gd name="connsiteX36" fmla="*/ 3700101 w 7605194"/>
              <a:gd name="connsiteY36" fmla="*/ 956776 h 1246254"/>
              <a:gd name="connsiteX37" fmla="*/ 3590677 w 7605194"/>
              <a:gd name="connsiteY37" fmla="*/ 953115 h 1246254"/>
              <a:gd name="connsiteX38" fmla="*/ 3525795 w 7605194"/>
              <a:gd name="connsiteY38" fmla="*/ 958232 h 1246254"/>
              <a:gd name="connsiteX39" fmla="*/ 3502065 w 7605194"/>
              <a:gd name="connsiteY39" fmla="*/ 971655 h 1246254"/>
              <a:gd name="connsiteX40" fmla="*/ 3468311 w 7605194"/>
              <a:gd name="connsiteY40" fmla="*/ 982682 h 1246254"/>
              <a:gd name="connsiteX41" fmla="*/ 3326498 w 7605194"/>
              <a:gd name="connsiteY41" fmla="*/ 993668 h 1246254"/>
              <a:gd name="connsiteX42" fmla="*/ 3266719 w 7605194"/>
              <a:gd name="connsiteY42" fmla="*/ 1001132 h 1246254"/>
              <a:gd name="connsiteX43" fmla="*/ 3262161 w 7605194"/>
              <a:gd name="connsiteY43" fmla="*/ 1010197 h 1246254"/>
              <a:gd name="connsiteX44" fmla="*/ 3151194 w 7605194"/>
              <a:gd name="connsiteY44" fmla="*/ 1012065 h 1246254"/>
              <a:gd name="connsiteX45" fmla="*/ 3071459 w 7605194"/>
              <a:gd name="connsiteY45" fmla="*/ 1006999 h 1246254"/>
              <a:gd name="connsiteX46" fmla="*/ 2964197 w 7605194"/>
              <a:gd name="connsiteY46" fmla="*/ 973220 h 1246254"/>
              <a:gd name="connsiteX47" fmla="*/ 2917598 w 7605194"/>
              <a:gd name="connsiteY47" fmla="*/ 991261 h 1246254"/>
              <a:gd name="connsiteX48" fmla="*/ 2791675 w 7605194"/>
              <a:gd name="connsiteY48" fmla="*/ 1021023 h 1246254"/>
              <a:gd name="connsiteX49" fmla="*/ 2728690 w 7605194"/>
              <a:gd name="connsiteY49" fmla="*/ 1048683 h 1246254"/>
              <a:gd name="connsiteX50" fmla="*/ 2691768 w 7605194"/>
              <a:gd name="connsiteY50" fmla="*/ 1056796 h 1246254"/>
              <a:gd name="connsiteX51" fmla="*/ 2491871 w 7605194"/>
              <a:gd name="connsiteY51" fmla="*/ 1096695 h 1246254"/>
              <a:gd name="connsiteX52" fmla="*/ 2349778 w 7605194"/>
              <a:gd name="connsiteY52" fmla="*/ 1146160 h 1246254"/>
              <a:gd name="connsiteX53" fmla="*/ 2175625 w 7605194"/>
              <a:gd name="connsiteY53" fmla="*/ 1174124 h 1246254"/>
              <a:gd name="connsiteX54" fmla="*/ 2037411 w 7605194"/>
              <a:gd name="connsiteY54" fmla="*/ 1168494 h 1246254"/>
              <a:gd name="connsiteX55" fmla="*/ 1973582 w 7605194"/>
              <a:gd name="connsiteY55" fmla="*/ 1163390 h 1246254"/>
              <a:gd name="connsiteX56" fmla="*/ 1723017 w 7605194"/>
              <a:gd name="connsiteY56" fmla="*/ 1160371 h 1246254"/>
              <a:gd name="connsiteX57" fmla="*/ 1678061 w 7605194"/>
              <a:gd name="connsiteY57" fmla="*/ 1147636 h 1246254"/>
              <a:gd name="connsiteX58" fmla="*/ 1609244 w 7605194"/>
              <a:gd name="connsiteY58" fmla="*/ 1142559 h 1246254"/>
              <a:gd name="connsiteX59" fmla="*/ 1588073 w 7605194"/>
              <a:gd name="connsiteY59" fmla="*/ 1138412 h 1246254"/>
              <a:gd name="connsiteX60" fmla="*/ 1377751 w 7605194"/>
              <a:gd name="connsiteY60" fmla="*/ 1108189 h 1246254"/>
              <a:gd name="connsiteX61" fmla="*/ 1269190 w 7605194"/>
              <a:gd name="connsiteY61" fmla="*/ 1117852 h 1246254"/>
              <a:gd name="connsiteX62" fmla="*/ 1092740 w 7605194"/>
              <a:gd name="connsiteY62" fmla="*/ 1099724 h 1246254"/>
              <a:gd name="connsiteX63" fmla="*/ 974176 w 7605194"/>
              <a:gd name="connsiteY63" fmla="*/ 1143343 h 1246254"/>
              <a:gd name="connsiteX64" fmla="*/ 748758 w 7605194"/>
              <a:gd name="connsiteY64" fmla="*/ 1132518 h 1246254"/>
              <a:gd name="connsiteX65" fmla="*/ 466991 w 7605194"/>
              <a:gd name="connsiteY65" fmla="*/ 1138669 h 1246254"/>
              <a:gd name="connsiteX66" fmla="*/ 335907 w 7605194"/>
              <a:gd name="connsiteY66" fmla="*/ 1182335 h 1246254"/>
              <a:gd name="connsiteX67" fmla="*/ 263136 w 7605194"/>
              <a:gd name="connsiteY67" fmla="*/ 1208491 h 1246254"/>
              <a:gd name="connsiteX68" fmla="*/ 162795 w 7605194"/>
              <a:gd name="connsiteY68" fmla="*/ 1245356 h 1246254"/>
              <a:gd name="connsiteX69" fmla="*/ 35177 w 7605194"/>
              <a:gd name="connsiteY69" fmla="*/ 1241336 h 1246254"/>
              <a:gd name="connsiteX70" fmla="*/ 0 w 7605194"/>
              <a:gd name="connsiteY70" fmla="*/ 1239517 h 124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605194" h="1246254">
                <a:moveTo>
                  <a:pt x="0" y="0"/>
                </a:moveTo>
                <a:lnTo>
                  <a:pt x="7605194" y="0"/>
                </a:lnTo>
                <a:lnTo>
                  <a:pt x="7474629" y="62140"/>
                </a:lnTo>
                <a:cubicBezTo>
                  <a:pt x="7492628" y="46311"/>
                  <a:pt x="7295302" y="29551"/>
                  <a:pt x="7288435" y="50627"/>
                </a:cubicBezTo>
                <a:cubicBezTo>
                  <a:pt x="7233022" y="73997"/>
                  <a:pt x="7203507" y="54448"/>
                  <a:pt x="7155923" y="117325"/>
                </a:cubicBezTo>
                <a:cubicBezTo>
                  <a:pt x="7091593" y="145333"/>
                  <a:pt x="6962039" y="200393"/>
                  <a:pt x="6902454" y="218677"/>
                </a:cubicBezTo>
                <a:cubicBezTo>
                  <a:pt x="6836859" y="245846"/>
                  <a:pt x="6807516" y="265022"/>
                  <a:pt x="6762357" y="280337"/>
                </a:cubicBezTo>
                <a:cubicBezTo>
                  <a:pt x="6723842" y="313158"/>
                  <a:pt x="6674615" y="318151"/>
                  <a:pt x="6631499" y="310567"/>
                </a:cubicBezTo>
                <a:cubicBezTo>
                  <a:pt x="6580847" y="323345"/>
                  <a:pt x="6519896" y="349758"/>
                  <a:pt x="6458440" y="357008"/>
                </a:cubicBezTo>
                <a:cubicBezTo>
                  <a:pt x="6393854" y="354599"/>
                  <a:pt x="6376560" y="392846"/>
                  <a:pt x="6324003" y="395689"/>
                </a:cubicBezTo>
                <a:cubicBezTo>
                  <a:pt x="6247285" y="405586"/>
                  <a:pt x="6172072" y="397602"/>
                  <a:pt x="6113470" y="415703"/>
                </a:cubicBezTo>
                <a:cubicBezTo>
                  <a:pt x="6093266" y="472531"/>
                  <a:pt x="6024348" y="452803"/>
                  <a:pt x="5995690" y="469172"/>
                </a:cubicBezTo>
                <a:cubicBezTo>
                  <a:pt x="5944396" y="483753"/>
                  <a:pt x="5915284" y="488126"/>
                  <a:pt x="5867264" y="495827"/>
                </a:cubicBezTo>
                <a:cubicBezTo>
                  <a:pt x="5838049" y="473928"/>
                  <a:pt x="5744033" y="545123"/>
                  <a:pt x="5707574" y="515377"/>
                </a:cubicBezTo>
                <a:cubicBezTo>
                  <a:pt x="5694501" y="508626"/>
                  <a:pt x="5656098" y="513354"/>
                  <a:pt x="5650094" y="529855"/>
                </a:cubicBezTo>
                <a:cubicBezTo>
                  <a:pt x="5642347" y="534056"/>
                  <a:pt x="5632533" y="529367"/>
                  <a:pt x="5630196" y="546641"/>
                </a:cubicBezTo>
                <a:cubicBezTo>
                  <a:pt x="5625719" y="567591"/>
                  <a:pt x="5595173" y="538867"/>
                  <a:pt x="5601107" y="562496"/>
                </a:cubicBezTo>
                <a:cubicBezTo>
                  <a:pt x="5579479" y="542883"/>
                  <a:pt x="5567128" y="587056"/>
                  <a:pt x="5551268" y="599212"/>
                </a:cubicBezTo>
                <a:cubicBezTo>
                  <a:pt x="5521545" y="607132"/>
                  <a:pt x="5444715" y="606602"/>
                  <a:pt x="5422767" y="610016"/>
                </a:cubicBezTo>
                <a:cubicBezTo>
                  <a:pt x="5422031" y="613482"/>
                  <a:pt x="5420956" y="616740"/>
                  <a:pt x="5419576" y="619694"/>
                </a:cubicBezTo>
                <a:cubicBezTo>
                  <a:pt x="5411553" y="636851"/>
                  <a:pt x="5395146" y="640166"/>
                  <a:pt x="5382932" y="627097"/>
                </a:cubicBezTo>
                <a:cubicBezTo>
                  <a:pt x="5326987" y="639191"/>
                  <a:pt x="5271551" y="656018"/>
                  <a:pt x="5213714" y="664259"/>
                </a:cubicBezTo>
                <a:cubicBezTo>
                  <a:pt x="5201392" y="668566"/>
                  <a:pt x="5049856" y="675497"/>
                  <a:pt x="5035908" y="676542"/>
                </a:cubicBezTo>
                <a:cubicBezTo>
                  <a:pt x="5014702" y="682704"/>
                  <a:pt x="5007446" y="636570"/>
                  <a:pt x="5000218" y="698530"/>
                </a:cubicBezTo>
                <a:cubicBezTo>
                  <a:pt x="4975418" y="688546"/>
                  <a:pt x="4975257" y="715830"/>
                  <a:pt x="4946628" y="735163"/>
                </a:cubicBezTo>
                <a:cubicBezTo>
                  <a:pt x="4931401" y="723013"/>
                  <a:pt x="4922231" y="732306"/>
                  <a:pt x="4914425" y="748575"/>
                </a:cubicBezTo>
                <a:cubicBezTo>
                  <a:pt x="4883896" y="750874"/>
                  <a:pt x="4860091" y="778025"/>
                  <a:pt x="4827869" y="793591"/>
                </a:cubicBezTo>
                <a:cubicBezTo>
                  <a:pt x="4788822" y="784336"/>
                  <a:pt x="4776708" y="828597"/>
                  <a:pt x="4742246" y="845064"/>
                </a:cubicBezTo>
                <a:cubicBezTo>
                  <a:pt x="4716705" y="852357"/>
                  <a:pt x="4699637" y="828405"/>
                  <a:pt x="4674623" y="837344"/>
                </a:cubicBezTo>
                <a:lnTo>
                  <a:pt x="4592157" y="898701"/>
                </a:lnTo>
                <a:cubicBezTo>
                  <a:pt x="4546849" y="899497"/>
                  <a:pt x="4450878" y="911263"/>
                  <a:pt x="4395020" y="911632"/>
                </a:cubicBezTo>
                <a:lnTo>
                  <a:pt x="4295451" y="900692"/>
                </a:lnTo>
                <a:cubicBezTo>
                  <a:pt x="4251687" y="942266"/>
                  <a:pt x="4254388" y="896931"/>
                  <a:pt x="4183267" y="899692"/>
                </a:cubicBezTo>
                <a:cubicBezTo>
                  <a:pt x="4112146" y="902453"/>
                  <a:pt x="3947407" y="917547"/>
                  <a:pt x="3868727" y="917255"/>
                </a:cubicBezTo>
                <a:cubicBezTo>
                  <a:pt x="3795351" y="922341"/>
                  <a:pt x="3764364" y="926007"/>
                  <a:pt x="3743007" y="930206"/>
                </a:cubicBezTo>
                <a:lnTo>
                  <a:pt x="3740588" y="942450"/>
                </a:lnTo>
                <a:lnTo>
                  <a:pt x="3700101" y="956776"/>
                </a:lnTo>
                <a:cubicBezTo>
                  <a:pt x="3670274" y="930427"/>
                  <a:pt x="3627640" y="988390"/>
                  <a:pt x="3590677" y="953115"/>
                </a:cubicBezTo>
                <a:cubicBezTo>
                  <a:pt x="3577003" y="944340"/>
                  <a:pt x="3534187" y="942867"/>
                  <a:pt x="3525795" y="958232"/>
                </a:cubicBezTo>
                <a:cubicBezTo>
                  <a:pt x="3516807" y="961149"/>
                  <a:pt x="3506501" y="954937"/>
                  <a:pt x="3502065" y="971655"/>
                </a:cubicBezTo>
                <a:cubicBezTo>
                  <a:pt x="3494877" y="991667"/>
                  <a:pt x="3464319" y="958352"/>
                  <a:pt x="3468311" y="982682"/>
                </a:cubicBezTo>
                <a:cubicBezTo>
                  <a:pt x="3439050" y="986351"/>
                  <a:pt x="3360097" y="990593"/>
                  <a:pt x="3326498" y="993668"/>
                </a:cubicBezTo>
                <a:cubicBezTo>
                  <a:pt x="3307804" y="967786"/>
                  <a:pt x="3301737" y="1036045"/>
                  <a:pt x="3266719" y="1001132"/>
                </a:cubicBezTo>
                <a:cubicBezTo>
                  <a:pt x="3265536" y="1004442"/>
                  <a:pt x="3281415" y="1008374"/>
                  <a:pt x="3262161" y="1010197"/>
                </a:cubicBezTo>
                <a:cubicBezTo>
                  <a:pt x="3242906" y="1012019"/>
                  <a:pt x="3163242" y="1026954"/>
                  <a:pt x="3151194" y="1012065"/>
                </a:cubicBezTo>
                <a:cubicBezTo>
                  <a:pt x="3106165" y="1004049"/>
                  <a:pt x="3114260" y="1013405"/>
                  <a:pt x="3071459" y="1006999"/>
                </a:cubicBezTo>
                <a:cubicBezTo>
                  <a:pt x="3065832" y="1025980"/>
                  <a:pt x="2978359" y="982084"/>
                  <a:pt x="2964197" y="973220"/>
                </a:cubicBezTo>
                <a:cubicBezTo>
                  <a:pt x="2939403" y="972011"/>
                  <a:pt x="2944404" y="1019497"/>
                  <a:pt x="2917598" y="991261"/>
                </a:cubicBezTo>
                <a:cubicBezTo>
                  <a:pt x="2888845" y="999227"/>
                  <a:pt x="2823159" y="1011452"/>
                  <a:pt x="2791675" y="1021023"/>
                </a:cubicBezTo>
                <a:cubicBezTo>
                  <a:pt x="2765430" y="1007170"/>
                  <a:pt x="2762312" y="1034141"/>
                  <a:pt x="2728690" y="1048683"/>
                </a:cubicBezTo>
                <a:cubicBezTo>
                  <a:pt x="2713226" y="1034223"/>
                  <a:pt x="2702121" y="1041949"/>
                  <a:pt x="2691768" y="1056796"/>
                </a:cubicBezTo>
                <a:cubicBezTo>
                  <a:pt x="2652268" y="1069463"/>
                  <a:pt x="2548870" y="1081801"/>
                  <a:pt x="2491871" y="1096695"/>
                </a:cubicBezTo>
                <a:cubicBezTo>
                  <a:pt x="2433233" y="1115660"/>
                  <a:pt x="2402455" y="1137920"/>
                  <a:pt x="2349778" y="1146160"/>
                </a:cubicBezTo>
                <a:cubicBezTo>
                  <a:pt x="2299466" y="1174224"/>
                  <a:pt x="2212816" y="1164043"/>
                  <a:pt x="2175625" y="1174124"/>
                </a:cubicBezTo>
                <a:cubicBezTo>
                  <a:pt x="2141905" y="1168663"/>
                  <a:pt x="2071085" y="1170283"/>
                  <a:pt x="2037411" y="1168494"/>
                </a:cubicBezTo>
                <a:cubicBezTo>
                  <a:pt x="2020095" y="1221320"/>
                  <a:pt x="1996234" y="1160088"/>
                  <a:pt x="1973582" y="1163390"/>
                </a:cubicBezTo>
                <a:lnTo>
                  <a:pt x="1723017" y="1160371"/>
                </a:lnTo>
                <a:cubicBezTo>
                  <a:pt x="1711603" y="1126676"/>
                  <a:pt x="1682011" y="1185150"/>
                  <a:pt x="1678061" y="1147636"/>
                </a:cubicBezTo>
                <a:cubicBezTo>
                  <a:pt x="1665221" y="1173937"/>
                  <a:pt x="1634143" y="1137965"/>
                  <a:pt x="1609244" y="1142559"/>
                </a:cubicBezTo>
                <a:cubicBezTo>
                  <a:pt x="1602767" y="1126306"/>
                  <a:pt x="1597099" y="1127936"/>
                  <a:pt x="1588073" y="1138412"/>
                </a:cubicBezTo>
                <a:cubicBezTo>
                  <a:pt x="1508763" y="1158167"/>
                  <a:pt x="1412632" y="1092292"/>
                  <a:pt x="1377751" y="1108189"/>
                </a:cubicBezTo>
                <a:cubicBezTo>
                  <a:pt x="1359039" y="1112684"/>
                  <a:pt x="1316798" y="1124092"/>
                  <a:pt x="1269190" y="1117852"/>
                </a:cubicBezTo>
                <a:cubicBezTo>
                  <a:pt x="1244635" y="1081573"/>
                  <a:pt x="1115372" y="1098514"/>
                  <a:pt x="1092740" y="1099724"/>
                </a:cubicBezTo>
                <a:cubicBezTo>
                  <a:pt x="1043570" y="1103973"/>
                  <a:pt x="1042994" y="1144806"/>
                  <a:pt x="974176" y="1143343"/>
                </a:cubicBezTo>
                <a:cubicBezTo>
                  <a:pt x="949931" y="1089663"/>
                  <a:pt x="786126" y="1134305"/>
                  <a:pt x="748758" y="1132518"/>
                </a:cubicBezTo>
                <a:cubicBezTo>
                  <a:pt x="664227" y="1131739"/>
                  <a:pt x="552459" y="1130267"/>
                  <a:pt x="466991" y="1138669"/>
                </a:cubicBezTo>
                <a:cubicBezTo>
                  <a:pt x="432928" y="1151669"/>
                  <a:pt x="369882" y="1170698"/>
                  <a:pt x="335907" y="1182335"/>
                </a:cubicBezTo>
                <a:cubicBezTo>
                  <a:pt x="321782" y="1197573"/>
                  <a:pt x="262481" y="1180784"/>
                  <a:pt x="263136" y="1208491"/>
                </a:cubicBezTo>
                <a:cubicBezTo>
                  <a:pt x="228423" y="1169675"/>
                  <a:pt x="218751" y="1236852"/>
                  <a:pt x="162795" y="1245356"/>
                </a:cubicBezTo>
                <a:cubicBezTo>
                  <a:pt x="133519" y="1247933"/>
                  <a:pt x="83993" y="1244460"/>
                  <a:pt x="35177" y="1241336"/>
                </a:cubicBezTo>
                <a:lnTo>
                  <a:pt x="0" y="1239517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F669F220-DD76-466C-87A6-5024673C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0765" y="41718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hain Links Connection - Free vector graphic on Pixabay">
            <a:extLst>
              <a:ext uri="{FF2B5EF4-FFF2-40B4-BE49-F238E27FC236}">
                <a16:creationId xmlns:a16="http://schemas.microsoft.com/office/drawing/2014/main" id="{B84C45AF-4480-49FE-8C3D-CD2F121BAB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997" y="1024950"/>
            <a:ext cx="5325328" cy="47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2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D8A9-9F39-41B2-B143-8C81D991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LINKING VERBS,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38FF-F8BB-43DC-B90C-0723A2DC9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461052"/>
            <a:ext cx="9810604" cy="4793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Example of a linking verb used in a sentence: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Sherry </a:t>
            </a:r>
            <a:r>
              <a:rPr lang="en-US" sz="2400" u="sng" dirty="0"/>
              <a:t>was</a:t>
            </a:r>
            <a:r>
              <a:rPr lang="en-US" sz="2400" dirty="0"/>
              <a:t> afraid. </a:t>
            </a:r>
          </a:p>
          <a:p>
            <a:pPr marL="0" indent="0">
              <a:buNone/>
            </a:pPr>
            <a:r>
              <a:rPr lang="en-US" sz="1800" dirty="0"/>
              <a:t>The linking verb above is “was”.  It connects the subject, </a:t>
            </a:r>
            <a:r>
              <a:rPr lang="en-US" sz="1800" u="sng" dirty="0"/>
              <a:t>Sherry</a:t>
            </a:r>
            <a:r>
              <a:rPr lang="en-US" sz="1800" dirty="0"/>
              <a:t>, to the predicate “afraid”, and gives more details about Sherry.</a:t>
            </a:r>
          </a:p>
          <a:p>
            <a:pPr marL="0" indent="0">
              <a:buNone/>
            </a:pPr>
            <a:r>
              <a:rPr lang="en-US" sz="1800" dirty="0"/>
              <a:t>(Unfortunately, the linking verb most used in English is a very irregular verb, and it is the verb “</a:t>
            </a:r>
            <a:r>
              <a:rPr lang="en-US" sz="1800" dirty="0">
                <a:solidFill>
                  <a:srgbClr val="7030A0"/>
                </a:solidFill>
              </a:rPr>
              <a:t>to be</a:t>
            </a:r>
            <a:r>
              <a:rPr lang="en-US" sz="1800" dirty="0"/>
              <a:t>”. It is not conjugated regularly  as: I be, you be, he/she/it bees, and so forth).</a:t>
            </a:r>
          </a:p>
          <a:p>
            <a:pPr marL="0" indent="0">
              <a:buNone/>
            </a:pPr>
            <a:r>
              <a:rPr lang="en-US" sz="1800" u="sng" dirty="0"/>
              <a:t>Present Tense       Past Tense		Past Participle		Present Participle</a:t>
            </a:r>
          </a:p>
          <a:p>
            <a:pPr marL="0" indent="0">
              <a:buNone/>
            </a:pPr>
            <a:r>
              <a:rPr lang="en-US" sz="1800" dirty="0"/>
              <a:t>I </a:t>
            </a:r>
            <a:r>
              <a:rPr lang="en-US" sz="1800" u="sng" dirty="0"/>
              <a:t>am</a:t>
            </a:r>
            <a:r>
              <a:rPr lang="en-US" sz="1800" dirty="0"/>
              <a:t>		I </a:t>
            </a:r>
            <a:r>
              <a:rPr lang="en-US" sz="1800" u="sng" dirty="0"/>
              <a:t>was</a:t>
            </a:r>
            <a:r>
              <a:rPr lang="en-US" sz="1800" dirty="0"/>
              <a:t>		I </a:t>
            </a:r>
            <a:r>
              <a:rPr lang="en-US" sz="1800" u="sng" dirty="0"/>
              <a:t>had been</a:t>
            </a:r>
            <a:r>
              <a:rPr lang="en-US" sz="1800" dirty="0"/>
              <a:t>		I </a:t>
            </a:r>
            <a:r>
              <a:rPr lang="en-US" sz="1800" u="sng" dirty="0"/>
              <a:t>am being</a:t>
            </a:r>
          </a:p>
          <a:p>
            <a:pPr marL="0" indent="0">
              <a:buNone/>
            </a:pPr>
            <a:r>
              <a:rPr lang="en-US" sz="1800" dirty="0"/>
              <a:t>You </a:t>
            </a:r>
            <a:r>
              <a:rPr lang="en-US" sz="1800" u="sng" dirty="0"/>
              <a:t>are</a:t>
            </a:r>
            <a:r>
              <a:rPr lang="en-US" sz="1800" dirty="0"/>
              <a:t>		You </a:t>
            </a:r>
            <a:r>
              <a:rPr lang="en-US" sz="1800" u="sng" dirty="0"/>
              <a:t>were	</a:t>
            </a:r>
            <a:r>
              <a:rPr lang="en-US" sz="1800" dirty="0"/>
              <a:t>	You </a:t>
            </a:r>
            <a:r>
              <a:rPr lang="en-US" sz="1800" u="sng" dirty="0"/>
              <a:t>had been</a:t>
            </a:r>
            <a:r>
              <a:rPr lang="en-US" sz="1800" dirty="0"/>
              <a:t>		You </a:t>
            </a:r>
            <a:r>
              <a:rPr lang="en-US" sz="1800" u="sng" dirty="0"/>
              <a:t>are being</a:t>
            </a:r>
          </a:p>
          <a:p>
            <a:pPr marL="0" indent="0">
              <a:buNone/>
            </a:pPr>
            <a:r>
              <a:rPr lang="en-US" sz="1800" dirty="0"/>
              <a:t>He/she/it </a:t>
            </a:r>
            <a:r>
              <a:rPr lang="en-US" sz="1800" u="sng" dirty="0"/>
              <a:t>is</a:t>
            </a:r>
            <a:r>
              <a:rPr lang="en-US" sz="1800" dirty="0"/>
              <a:t>	He/she/it </a:t>
            </a:r>
            <a:r>
              <a:rPr lang="en-US" sz="1800" u="sng" dirty="0"/>
              <a:t>was</a:t>
            </a:r>
            <a:r>
              <a:rPr lang="en-US" sz="1800" dirty="0"/>
              <a:t>	He/she/it </a:t>
            </a:r>
            <a:r>
              <a:rPr lang="en-US" sz="1800" u="sng" dirty="0"/>
              <a:t>had been</a:t>
            </a:r>
            <a:r>
              <a:rPr lang="en-US" sz="1800" dirty="0"/>
              <a:t>	He/she/it </a:t>
            </a:r>
            <a:r>
              <a:rPr lang="en-US" sz="1800" u="sng" dirty="0"/>
              <a:t>is being</a:t>
            </a:r>
          </a:p>
          <a:p>
            <a:pPr marL="0" indent="0">
              <a:buNone/>
            </a:pPr>
            <a:r>
              <a:rPr lang="en-US" sz="1800" dirty="0"/>
              <a:t>We </a:t>
            </a:r>
            <a:r>
              <a:rPr lang="en-US" sz="1800" u="sng" dirty="0"/>
              <a:t>are</a:t>
            </a:r>
            <a:r>
              <a:rPr lang="en-US" sz="1800" dirty="0"/>
              <a:t>		We </a:t>
            </a:r>
            <a:r>
              <a:rPr lang="en-US" sz="1800" u="sng" dirty="0"/>
              <a:t>were	</a:t>
            </a:r>
            <a:r>
              <a:rPr lang="en-US" sz="1800" dirty="0"/>
              <a:t>	We </a:t>
            </a:r>
            <a:r>
              <a:rPr lang="en-US" sz="1800" u="sng" dirty="0"/>
              <a:t>had been</a:t>
            </a:r>
            <a:r>
              <a:rPr lang="en-US" sz="1800" dirty="0"/>
              <a:t>		We </a:t>
            </a:r>
            <a:r>
              <a:rPr lang="en-US" sz="1800" u="sng" dirty="0"/>
              <a:t>are being</a:t>
            </a:r>
          </a:p>
          <a:p>
            <a:pPr marL="0" indent="0">
              <a:buNone/>
            </a:pPr>
            <a:r>
              <a:rPr lang="en-US" sz="1800" dirty="0"/>
              <a:t>You </a:t>
            </a:r>
            <a:r>
              <a:rPr lang="en-US" sz="1800" u="sng" dirty="0"/>
              <a:t>are</a:t>
            </a:r>
            <a:r>
              <a:rPr lang="en-US" sz="1800" dirty="0"/>
              <a:t>		You </a:t>
            </a:r>
            <a:r>
              <a:rPr lang="en-US" sz="1800" u="sng" dirty="0"/>
              <a:t>were	</a:t>
            </a:r>
            <a:r>
              <a:rPr lang="en-US" sz="1800" dirty="0"/>
              <a:t>	 You </a:t>
            </a:r>
            <a:r>
              <a:rPr lang="en-US" sz="1800" u="sng" dirty="0"/>
              <a:t>had been</a:t>
            </a:r>
            <a:r>
              <a:rPr lang="en-US" sz="1800" dirty="0"/>
              <a:t>		 You </a:t>
            </a:r>
            <a:r>
              <a:rPr lang="en-US" sz="1800" u="sng" dirty="0"/>
              <a:t>are being</a:t>
            </a:r>
          </a:p>
          <a:p>
            <a:pPr marL="0" indent="0">
              <a:buNone/>
            </a:pPr>
            <a:r>
              <a:rPr lang="en-US" sz="1800" dirty="0"/>
              <a:t>They </a:t>
            </a:r>
            <a:r>
              <a:rPr lang="en-US" sz="1800" u="sng" dirty="0"/>
              <a:t>are</a:t>
            </a:r>
            <a:r>
              <a:rPr lang="en-US" sz="1800" dirty="0"/>
              <a:t>		They </a:t>
            </a:r>
            <a:r>
              <a:rPr lang="en-US" sz="1800" u="sng" dirty="0"/>
              <a:t>were</a:t>
            </a:r>
            <a:r>
              <a:rPr lang="en-US" sz="1800" dirty="0"/>
              <a:t>	 They </a:t>
            </a:r>
            <a:r>
              <a:rPr lang="en-US" sz="1800" u="sng" dirty="0"/>
              <a:t>had been</a:t>
            </a:r>
            <a:r>
              <a:rPr lang="en-US" sz="1800" dirty="0"/>
              <a:t>		 They </a:t>
            </a:r>
            <a:r>
              <a:rPr lang="en-US" sz="1800" u="sng" dirty="0"/>
              <a:t>are being</a:t>
            </a:r>
          </a:p>
        </p:txBody>
      </p:sp>
    </p:spTree>
    <p:extLst>
      <p:ext uri="{BB962C8B-B14F-4D97-AF65-F5344CB8AC3E}">
        <p14:creationId xmlns:p14="http://schemas.microsoft.com/office/powerpoint/2010/main" val="331009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89AD1-2367-4055-A20C-4435306E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US" dirty="0"/>
              <a:t>LINKING VERBS, Cont.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34D491-B92E-451A-AA57-30BC60AC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Here is a list of some linking verbs: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Appear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Feel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Look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Seem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Sound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Taste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Become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Grow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Smell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</p:txBody>
      </p:sp>
      <p:pic>
        <p:nvPicPr>
          <p:cNvPr id="6148" name="Picture 4" descr="Linking Verbs: Complete List and How to Identify Them – INK Blog">
            <a:extLst>
              <a:ext uri="{FF2B5EF4-FFF2-40B4-BE49-F238E27FC236}">
                <a16:creationId xmlns:a16="http://schemas.microsoft.com/office/drawing/2014/main" id="{116B0EBE-19BE-4DDD-93F3-BC852C9B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7072" y="1978172"/>
            <a:ext cx="4615213" cy="384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9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Amazon.com: Smiley Face Circle Magnet : Home &amp; Kitchen">
            <a:extLst>
              <a:ext uri="{FF2B5EF4-FFF2-40B4-BE49-F238E27FC236}">
                <a16:creationId xmlns:a16="http://schemas.microsoft.com/office/drawing/2014/main" id="{FF2DCC97-859E-4579-9FB9-3E48986C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406" y="1614523"/>
            <a:ext cx="3016156" cy="30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Wallpaper Finale, New Year, The End, Day 365 images for desktop, section  новый год - download">
            <a:extLst>
              <a:ext uri="{FF2B5EF4-FFF2-40B4-BE49-F238E27FC236}">
                <a16:creationId xmlns:a16="http://schemas.microsoft.com/office/drawing/2014/main" id="{EEBDE1C4-A501-4275-A43D-10DD1D5F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5539" y="1614523"/>
            <a:ext cx="4734859" cy="30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9F412-0864-4A40-A496-08725EB5F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5081956"/>
            <a:ext cx="10117130" cy="1318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spc="160" dirty="0"/>
              <a:t>This is not all there is to learn about verbs, but it is a good refresher</a:t>
            </a:r>
            <a:r>
              <a:rPr lang="en-US" spc="16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02B3D-8913-433E-9B08-4AEF5DE2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35" y="609601"/>
            <a:ext cx="3937094" cy="121602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/>
              <a:t>Parts of speech Refresher</a:t>
            </a:r>
          </a:p>
        </p:txBody>
      </p:sp>
      <p:pic>
        <p:nvPicPr>
          <p:cNvPr id="11" name="Picture 10" descr="Woman celebrating in caf�">
            <a:extLst>
              <a:ext uri="{FF2B5EF4-FFF2-40B4-BE49-F238E27FC236}">
                <a16:creationId xmlns:a16="http://schemas.microsoft.com/office/drawing/2014/main" id="{1E9F35D3-EC90-47CD-BC51-F2376815D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r="26530" b="1"/>
          <a:stretch/>
        </p:blipFill>
        <p:spPr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649BF3-2067-4918-A7DE-D02122C2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799" y="2147356"/>
            <a:ext cx="3885061" cy="41070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Remember that there are eight parts of speech, so the VERB is only one of the parts.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1.  Noun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2.  Pronoun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3.  </a:t>
            </a:r>
            <a:r>
              <a:rPr lang="en-US" sz="1700" b="1" dirty="0"/>
              <a:t>Verb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4.  Adverb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5.  Adjective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6.  Preposition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7.  Conjunction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8.  Interjection</a:t>
            </a:r>
          </a:p>
        </p:txBody>
      </p:sp>
    </p:spTree>
    <p:extLst>
      <p:ext uri="{BB962C8B-B14F-4D97-AF65-F5344CB8AC3E}">
        <p14:creationId xmlns:p14="http://schemas.microsoft.com/office/powerpoint/2010/main" val="113027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140">
            <a:extLst>
              <a:ext uri="{FF2B5EF4-FFF2-40B4-BE49-F238E27FC236}">
                <a16:creationId xmlns:a16="http://schemas.microsoft.com/office/drawing/2014/main" id="{1003A656-D974-4C8E-AC40-DB648F0E2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: Shape 142">
            <a:extLst>
              <a:ext uri="{FF2B5EF4-FFF2-40B4-BE49-F238E27FC236}">
                <a16:creationId xmlns:a16="http://schemas.microsoft.com/office/drawing/2014/main" id="{494E01BF-E313-47E9-B0A8-AFA1FD817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8259374" cy="6864138"/>
          </a:xfrm>
          <a:custGeom>
            <a:avLst/>
            <a:gdLst>
              <a:gd name="connsiteX0" fmla="*/ 0 w 8259374"/>
              <a:gd name="connsiteY0" fmla="*/ 0 h 6886834"/>
              <a:gd name="connsiteX1" fmla="*/ 7249887 w 8259374"/>
              <a:gd name="connsiteY1" fmla="*/ 0 h 6886834"/>
              <a:gd name="connsiteX2" fmla="*/ 7249887 w 8259374"/>
              <a:gd name="connsiteY2" fmla="*/ 7717 h 6886834"/>
              <a:gd name="connsiteX3" fmla="*/ 8259374 w 8259374"/>
              <a:gd name="connsiteY3" fmla="*/ 4928 h 6886834"/>
              <a:gd name="connsiteX4" fmla="*/ 8259082 w 8259374"/>
              <a:gd name="connsiteY4" fmla="*/ 7032 h 6886834"/>
              <a:gd name="connsiteX5" fmla="*/ 8252923 w 8259374"/>
              <a:gd name="connsiteY5" fmla="*/ 30960 h 6886834"/>
              <a:gd name="connsiteX6" fmla="*/ 8213566 w 8259374"/>
              <a:gd name="connsiteY6" fmla="*/ 29154 h 6886834"/>
              <a:gd name="connsiteX7" fmla="*/ 8215843 w 8259374"/>
              <a:gd name="connsiteY7" fmla="*/ 67653 h 6886834"/>
              <a:gd name="connsiteX8" fmla="*/ 8217200 w 8259374"/>
              <a:gd name="connsiteY8" fmla="*/ 155058 h 6886834"/>
              <a:gd name="connsiteX9" fmla="*/ 8215915 w 8259374"/>
              <a:gd name="connsiteY9" fmla="*/ 163580 h 6886834"/>
              <a:gd name="connsiteX10" fmla="*/ 8209562 w 8259374"/>
              <a:gd name="connsiteY10" fmla="*/ 163412 h 6886834"/>
              <a:gd name="connsiteX11" fmla="*/ 8212690 w 8259374"/>
              <a:gd name="connsiteY11" fmla="*/ 184979 h 6886834"/>
              <a:gd name="connsiteX12" fmla="*/ 8206570 w 8259374"/>
              <a:gd name="connsiteY12" fmla="*/ 225577 h 6886834"/>
              <a:gd name="connsiteX13" fmla="*/ 8195588 w 8259374"/>
              <a:gd name="connsiteY13" fmla="*/ 246471 h 6886834"/>
              <a:gd name="connsiteX14" fmla="*/ 8177225 w 8259374"/>
              <a:gd name="connsiteY14" fmla="*/ 287658 h 6886834"/>
              <a:gd name="connsiteX15" fmla="*/ 8183500 w 8259374"/>
              <a:gd name="connsiteY15" fmla="*/ 323765 h 6886834"/>
              <a:gd name="connsiteX16" fmla="*/ 8119462 w 8259374"/>
              <a:gd name="connsiteY16" fmla="*/ 497784 h 6886834"/>
              <a:gd name="connsiteX17" fmla="*/ 8094729 w 8259374"/>
              <a:gd name="connsiteY17" fmla="*/ 589887 h 6886834"/>
              <a:gd name="connsiteX18" fmla="*/ 8087563 w 8259374"/>
              <a:gd name="connsiteY18" fmla="*/ 623853 h 6886834"/>
              <a:gd name="connsiteX19" fmla="*/ 8043783 w 8259374"/>
              <a:gd name="connsiteY19" fmla="*/ 727950 h 6886834"/>
              <a:gd name="connsiteX20" fmla="*/ 8043844 w 8259374"/>
              <a:gd name="connsiteY20" fmla="*/ 733618 h 6886834"/>
              <a:gd name="connsiteX21" fmla="*/ 8040591 w 8259374"/>
              <a:gd name="connsiteY21" fmla="*/ 748711 h 6886834"/>
              <a:gd name="connsiteX22" fmla="*/ 7991903 w 8259374"/>
              <a:gd name="connsiteY22" fmla="*/ 840589 h 6886834"/>
              <a:gd name="connsiteX23" fmla="*/ 7985537 w 8259374"/>
              <a:gd name="connsiteY23" fmla="*/ 849454 h 6886834"/>
              <a:gd name="connsiteX24" fmla="*/ 7984168 w 8259374"/>
              <a:gd name="connsiteY24" fmla="*/ 849670 h 6886834"/>
              <a:gd name="connsiteX25" fmla="*/ 7982421 w 8259374"/>
              <a:gd name="connsiteY25" fmla="*/ 885380 h 6886834"/>
              <a:gd name="connsiteX26" fmla="*/ 7979919 w 8259374"/>
              <a:gd name="connsiteY26" fmla="*/ 889343 h 6886834"/>
              <a:gd name="connsiteX27" fmla="*/ 7981684 w 8259374"/>
              <a:gd name="connsiteY27" fmla="*/ 913618 h 6886834"/>
              <a:gd name="connsiteX28" fmla="*/ 7981045 w 8259374"/>
              <a:gd name="connsiteY28" fmla="*/ 925626 h 6886834"/>
              <a:gd name="connsiteX29" fmla="*/ 7984059 w 8259374"/>
              <a:gd name="connsiteY29" fmla="*/ 930115 h 6886834"/>
              <a:gd name="connsiteX30" fmla="*/ 7981497 w 8259374"/>
              <a:gd name="connsiteY30" fmla="*/ 947284 h 6886834"/>
              <a:gd name="connsiteX31" fmla="*/ 7982366 w 8259374"/>
              <a:gd name="connsiteY31" fmla="*/ 964542 h 6886834"/>
              <a:gd name="connsiteX32" fmla="*/ 7967654 w 8259374"/>
              <a:gd name="connsiteY32" fmla="*/ 1039358 h 6886834"/>
              <a:gd name="connsiteX33" fmla="*/ 7965976 w 8259374"/>
              <a:gd name="connsiteY33" fmla="*/ 1206631 h 6886834"/>
              <a:gd name="connsiteX34" fmla="*/ 7905207 w 8259374"/>
              <a:gd name="connsiteY34" fmla="*/ 1492777 h 6886834"/>
              <a:gd name="connsiteX35" fmla="*/ 7860695 w 8259374"/>
              <a:gd name="connsiteY35" fmla="*/ 1592059 h 6886834"/>
              <a:gd name="connsiteX36" fmla="*/ 7866303 w 8259374"/>
              <a:gd name="connsiteY36" fmla="*/ 1640521 h 6886834"/>
              <a:gd name="connsiteX37" fmla="*/ 7854100 w 8259374"/>
              <a:gd name="connsiteY37" fmla="*/ 1655624 h 6886834"/>
              <a:gd name="connsiteX38" fmla="*/ 7851751 w 8259374"/>
              <a:gd name="connsiteY38" fmla="*/ 1658142 h 6886834"/>
              <a:gd name="connsiteX39" fmla="*/ 7847705 w 8259374"/>
              <a:gd name="connsiteY39" fmla="*/ 1670072 h 6886834"/>
              <a:gd name="connsiteX40" fmla="*/ 7839861 w 8259374"/>
              <a:gd name="connsiteY40" fmla="*/ 1671129 h 6886834"/>
              <a:gd name="connsiteX41" fmla="*/ 7840809 w 8259374"/>
              <a:gd name="connsiteY41" fmla="*/ 1732607 h 6886834"/>
              <a:gd name="connsiteX42" fmla="*/ 7868816 w 8259374"/>
              <a:gd name="connsiteY42" fmla="*/ 1805215 h 6886834"/>
              <a:gd name="connsiteX43" fmla="*/ 7869506 w 8259374"/>
              <a:gd name="connsiteY43" fmla="*/ 1845616 h 6886834"/>
              <a:gd name="connsiteX44" fmla="*/ 7864150 w 8259374"/>
              <a:gd name="connsiteY44" fmla="*/ 1850893 h 6886834"/>
              <a:gd name="connsiteX45" fmla="*/ 7886388 w 8259374"/>
              <a:gd name="connsiteY45" fmla="*/ 1909011 h 6886834"/>
              <a:gd name="connsiteX46" fmla="*/ 7875654 w 8259374"/>
              <a:gd name="connsiteY46" fmla="*/ 1989626 h 6886834"/>
              <a:gd name="connsiteX47" fmla="*/ 7860613 w 8259374"/>
              <a:gd name="connsiteY47" fmla="*/ 2049768 h 6886834"/>
              <a:gd name="connsiteX48" fmla="*/ 7855177 w 8259374"/>
              <a:gd name="connsiteY48" fmla="*/ 2083784 h 6886834"/>
              <a:gd name="connsiteX49" fmla="*/ 7847260 w 8259374"/>
              <a:gd name="connsiteY49" fmla="*/ 2172145 h 6886834"/>
              <a:gd name="connsiteX50" fmla="*/ 7853684 w 8259374"/>
              <a:gd name="connsiteY50" fmla="*/ 2278856 h 6886834"/>
              <a:gd name="connsiteX51" fmla="*/ 7844151 w 8259374"/>
              <a:gd name="connsiteY51" fmla="*/ 2398865 h 6886834"/>
              <a:gd name="connsiteX52" fmla="*/ 7836030 w 8259374"/>
              <a:gd name="connsiteY52" fmla="*/ 2447385 h 6886834"/>
              <a:gd name="connsiteX53" fmla="*/ 7844545 w 8259374"/>
              <a:gd name="connsiteY53" fmla="*/ 2559889 h 6886834"/>
              <a:gd name="connsiteX54" fmla="*/ 7862833 w 8259374"/>
              <a:gd name="connsiteY54" fmla="*/ 2767170 h 6886834"/>
              <a:gd name="connsiteX55" fmla="*/ 7863304 w 8259374"/>
              <a:gd name="connsiteY55" fmla="*/ 2860521 h 6886834"/>
              <a:gd name="connsiteX56" fmla="*/ 7876870 w 8259374"/>
              <a:gd name="connsiteY56" fmla="*/ 2956588 h 6886834"/>
              <a:gd name="connsiteX57" fmla="*/ 7872717 w 8259374"/>
              <a:gd name="connsiteY57" fmla="*/ 3028277 h 6886834"/>
              <a:gd name="connsiteX58" fmla="*/ 7874112 w 8259374"/>
              <a:gd name="connsiteY58" fmla="*/ 3044829 h 6886834"/>
              <a:gd name="connsiteX59" fmla="*/ 7878057 w 8259374"/>
              <a:gd name="connsiteY59" fmla="*/ 3047980 h 6886834"/>
              <a:gd name="connsiteX60" fmla="*/ 7892211 w 8259374"/>
              <a:gd name="connsiteY60" fmla="*/ 3118581 h 6886834"/>
              <a:gd name="connsiteX61" fmla="*/ 7870115 w 8259374"/>
              <a:gd name="connsiteY61" fmla="*/ 3128728 h 6886834"/>
              <a:gd name="connsiteX62" fmla="*/ 7853751 w 8259374"/>
              <a:gd name="connsiteY62" fmla="*/ 3194385 h 6886834"/>
              <a:gd name="connsiteX63" fmla="*/ 7860255 w 8259374"/>
              <a:gd name="connsiteY63" fmla="*/ 3229104 h 6886834"/>
              <a:gd name="connsiteX64" fmla="*/ 7860820 w 8259374"/>
              <a:gd name="connsiteY64" fmla="*/ 3236205 h 6886834"/>
              <a:gd name="connsiteX65" fmla="*/ 7860524 w 8259374"/>
              <a:gd name="connsiteY65" fmla="*/ 3236392 h 6886834"/>
              <a:gd name="connsiteX66" fmla="*/ 7860507 w 8259374"/>
              <a:gd name="connsiteY66" fmla="*/ 3243975 h 6886834"/>
              <a:gd name="connsiteX67" fmla="*/ 7861849 w 8259374"/>
              <a:gd name="connsiteY67" fmla="*/ 3249149 h 6886834"/>
              <a:gd name="connsiteX68" fmla="*/ 7825440 w 8259374"/>
              <a:gd name="connsiteY68" fmla="*/ 3308429 h 6886834"/>
              <a:gd name="connsiteX69" fmla="*/ 7797313 w 8259374"/>
              <a:gd name="connsiteY69" fmla="*/ 3396839 h 6886834"/>
              <a:gd name="connsiteX70" fmla="*/ 7773161 w 8259374"/>
              <a:gd name="connsiteY70" fmla="*/ 3485579 h 6886834"/>
              <a:gd name="connsiteX71" fmla="*/ 7766211 w 8259374"/>
              <a:gd name="connsiteY71" fmla="*/ 3518293 h 6886834"/>
              <a:gd name="connsiteX72" fmla="*/ 7745911 w 8259374"/>
              <a:gd name="connsiteY72" fmla="*/ 3574027 h 6886834"/>
              <a:gd name="connsiteX73" fmla="*/ 7731711 w 8259374"/>
              <a:gd name="connsiteY73" fmla="*/ 3597957 h 6886834"/>
              <a:gd name="connsiteX74" fmla="*/ 7731931 w 8259374"/>
              <a:gd name="connsiteY74" fmla="*/ 3599279 h 6886834"/>
              <a:gd name="connsiteX75" fmla="*/ 7727934 w 8259374"/>
              <a:gd name="connsiteY75" fmla="*/ 3600530 h 6886834"/>
              <a:gd name="connsiteX76" fmla="*/ 7723086 w 8259374"/>
              <a:gd name="connsiteY76" fmla="*/ 3618656 h 6886834"/>
              <a:gd name="connsiteX77" fmla="*/ 7723183 w 8259374"/>
              <a:gd name="connsiteY77" fmla="*/ 3624109 h 6886834"/>
              <a:gd name="connsiteX78" fmla="*/ 7721433 w 8259374"/>
              <a:gd name="connsiteY78" fmla="*/ 3631477 h 6886834"/>
              <a:gd name="connsiteX79" fmla="*/ 7721107 w 8259374"/>
              <a:gd name="connsiteY79" fmla="*/ 3631566 h 6886834"/>
              <a:gd name="connsiteX80" fmla="*/ 7720023 w 8259374"/>
              <a:gd name="connsiteY80" fmla="*/ 3638646 h 6886834"/>
              <a:gd name="connsiteX81" fmla="*/ 7718284 w 8259374"/>
              <a:gd name="connsiteY81" fmla="*/ 3674452 h 6886834"/>
              <a:gd name="connsiteX82" fmla="*/ 7690982 w 8259374"/>
              <a:gd name="connsiteY82" fmla="*/ 3736938 h 6886834"/>
              <a:gd name="connsiteX83" fmla="*/ 7676256 w 8259374"/>
              <a:gd name="connsiteY83" fmla="*/ 3798824 h 6886834"/>
              <a:gd name="connsiteX84" fmla="*/ 7660693 w 8259374"/>
              <a:gd name="connsiteY84" fmla="*/ 3831494 h 6886834"/>
              <a:gd name="connsiteX85" fmla="*/ 7663160 w 8259374"/>
              <a:gd name="connsiteY85" fmla="*/ 3846592 h 6886834"/>
              <a:gd name="connsiteX86" fmla="*/ 7670656 w 8259374"/>
              <a:gd name="connsiteY86" fmla="*/ 3861012 h 6886834"/>
              <a:gd name="connsiteX87" fmla="*/ 7658717 w 8259374"/>
              <a:gd name="connsiteY87" fmla="*/ 3984488 h 6886834"/>
              <a:gd name="connsiteX88" fmla="*/ 7647310 w 8259374"/>
              <a:gd name="connsiteY88" fmla="*/ 4128022 h 6886834"/>
              <a:gd name="connsiteX89" fmla="*/ 7625542 w 8259374"/>
              <a:gd name="connsiteY89" fmla="*/ 4200927 h 6886834"/>
              <a:gd name="connsiteX90" fmla="*/ 7564296 w 8259374"/>
              <a:gd name="connsiteY90" fmla="*/ 4406358 h 6886834"/>
              <a:gd name="connsiteX91" fmla="*/ 7545443 w 8259374"/>
              <a:gd name="connsiteY91" fmla="*/ 4450977 h 6886834"/>
              <a:gd name="connsiteX92" fmla="*/ 7551356 w 8259374"/>
              <a:gd name="connsiteY92" fmla="*/ 4497587 h 6886834"/>
              <a:gd name="connsiteX93" fmla="*/ 7539248 w 8259374"/>
              <a:gd name="connsiteY93" fmla="*/ 4512174 h 6886834"/>
              <a:gd name="connsiteX94" fmla="*/ 7536915 w 8259374"/>
              <a:gd name="connsiteY94" fmla="*/ 4514607 h 6886834"/>
              <a:gd name="connsiteX95" fmla="*/ 7532945 w 8259374"/>
              <a:gd name="connsiteY95" fmla="*/ 4526105 h 6886834"/>
              <a:gd name="connsiteX96" fmla="*/ 7525110 w 8259374"/>
              <a:gd name="connsiteY96" fmla="*/ 4527155 h 6886834"/>
              <a:gd name="connsiteX97" fmla="*/ 7514322 w 8259374"/>
              <a:gd name="connsiteY97" fmla="*/ 4542888 h 6886834"/>
              <a:gd name="connsiteX98" fmla="*/ 7508890 w 8259374"/>
              <a:gd name="connsiteY98" fmla="*/ 4564659 h 6886834"/>
              <a:gd name="connsiteX99" fmla="*/ 7484766 w 8259374"/>
              <a:gd name="connsiteY99" fmla="*/ 4662900 h 6886834"/>
              <a:gd name="connsiteX100" fmla="*/ 7480757 w 8259374"/>
              <a:gd name="connsiteY100" fmla="*/ 4780069 h 6886834"/>
              <a:gd name="connsiteX101" fmla="*/ 7463238 w 8259374"/>
              <a:gd name="connsiteY101" fmla="*/ 4893471 h 6886834"/>
              <a:gd name="connsiteX102" fmla="*/ 7453970 w 8259374"/>
              <a:gd name="connsiteY102" fmla="*/ 5050627 h 6886834"/>
              <a:gd name="connsiteX103" fmla="*/ 7442086 w 8259374"/>
              <a:gd name="connsiteY103" fmla="*/ 5203264 h 6886834"/>
              <a:gd name="connsiteX104" fmla="*/ 7445255 w 8259374"/>
              <a:gd name="connsiteY104" fmla="*/ 5233387 h 6886834"/>
              <a:gd name="connsiteX105" fmla="*/ 7439091 w 8259374"/>
              <a:gd name="connsiteY105" fmla="*/ 5259154 h 6886834"/>
              <a:gd name="connsiteX106" fmla="*/ 7429912 w 8259374"/>
              <a:gd name="connsiteY106" fmla="*/ 5265022 h 6886834"/>
              <a:gd name="connsiteX107" fmla="*/ 7430227 w 8259374"/>
              <a:gd name="connsiteY107" fmla="*/ 5281569 h 6886834"/>
              <a:gd name="connsiteX108" fmla="*/ 7428455 w 8259374"/>
              <a:gd name="connsiteY108" fmla="*/ 5285943 h 6886834"/>
              <a:gd name="connsiteX109" fmla="*/ 7448546 w 8259374"/>
              <a:gd name="connsiteY109" fmla="*/ 5365322 h 6886834"/>
              <a:gd name="connsiteX110" fmla="*/ 7445531 w 8259374"/>
              <a:gd name="connsiteY110" fmla="*/ 5431552 h 6886834"/>
              <a:gd name="connsiteX111" fmla="*/ 7493272 w 8259374"/>
              <a:gd name="connsiteY111" fmla="*/ 5683109 h 6886834"/>
              <a:gd name="connsiteX112" fmla="*/ 7523482 w 8259374"/>
              <a:gd name="connsiteY112" fmla="*/ 5758758 h 6886834"/>
              <a:gd name="connsiteX113" fmla="*/ 7571560 w 8259374"/>
              <a:gd name="connsiteY113" fmla="*/ 6023059 h 6886834"/>
              <a:gd name="connsiteX114" fmla="*/ 7610840 w 8259374"/>
              <a:gd name="connsiteY114" fmla="*/ 6183806 h 6886834"/>
              <a:gd name="connsiteX115" fmla="*/ 7618403 w 8259374"/>
              <a:gd name="connsiteY115" fmla="*/ 6274847 h 6886834"/>
              <a:gd name="connsiteX116" fmla="*/ 7612141 w 8259374"/>
              <a:gd name="connsiteY116" fmla="*/ 6397934 h 6886834"/>
              <a:gd name="connsiteX117" fmla="*/ 7642700 w 8259374"/>
              <a:gd name="connsiteY117" fmla="*/ 6446110 h 6886834"/>
              <a:gd name="connsiteX118" fmla="*/ 7604154 w 8259374"/>
              <a:gd name="connsiteY118" fmla="*/ 6492650 h 6886834"/>
              <a:gd name="connsiteX119" fmla="*/ 7606744 w 8259374"/>
              <a:gd name="connsiteY119" fmla="*/ 6499348 h 6886834"/>
              <a:gd name="connsiteX120" fmla="*/ 7611195 w 8259374"/>
              <a:gd name="connsiteY120" fmla="*/ 6571637 h 6886834"/>
              <a:gd name="connsiteX121" fmla="*/ 7605227 w 8259374"/>
              <a:gd name="connsiteY121" fmla="*/ 6658275 h 6886834"/>
              <a:gd name="connsiteX122" fmla="*/ 7657027 w 8259374"/>
              <a:gd name="connsiteY122" fmla="*/ 6827947 h 6886834"/>
              <a:gd name="connsiteX123" fmla="*/ 7640052 w 8259374"/>
              <a:gd name="connsiteY123" fmla="*/ 6878653 h 6886834"/>
              <a:gd name="connsiteX124" fmla="*/ 3932627 w 8259374"/>
              <a:gd name="connsiteY124" fmla="*/ 6886834 h 6886834"/>
              <a:gd name="connsiteX125" fmla="*/ 3932627 w 8259374"/>
              <a:gd name="connsiteY125" fmla="*/ 6853072 h 6886834"/>
              <a:gd name="connsiteX126" fmla="*/ 0 w 8259374"/>
              <a:gd name="connsiteY126" fmla="*/ 6853072 h 6886834"/>
              <a:gd name="connsiteX0" fmla="*/ 0 w 8259374"/>
              <a:gd name="connsiteY0" fmla="*/ 0 h 6886834"/>
              <a:gd name="connsiteX1" fmla="*/ 7249887 w 8259374"/>
              <a:gd name="connsiteY1" fmla="*/ 0 h 6886834"/>
              <a:gd name="connsiteX2" fmla="*/ 8259374 w 8259374"/>
              <a:gd name="connsiteY2" fmla="*/ 4928 h 6886834"/>
              <a:gd name="connsiteX3" fmla="*/ 8259082 w 8259374"/>
              <a:gd name="connsiteY3" fmla="*/ 7032 h 6886834"/>
              <a:gd name="connsiteX4" fmla="*/ 8252923 w 8259374"/>
              <a:gd name="connsiteY4" fmla="*/ 30960 h 6886834"/>
              <a:gd name="connsiteX5" fmla="*/ 8213566 w 8259374"/>
              <a:gd name="connsiteY5" fmla="*/ 29154 h 6886834"/>
              <a:gd name="connsiteX6" fmla="*/ 8215843 w 8259374"/>
              <a:gd name="connsiteY6" fmla="*/ 67653 h 6886834"/>
              <a:gd name="connsiteX7" fmla="*/ 8217200 w 8259374"/>
              <a:gd name="connsiteY7" fmla="*/ 155058 h 6886834"/>
              <a:gd name="connsiteX8" fmla="*/ 8215915 w 8259374"/>
              <a:gd name="connsiteY8" fmla="*/ 163580 h 6886834"/>
              <a:gd name="connsiteX9" fmla="*/ 8209562 w 8259374"/>
              <a:gd name="connsiteY9" fmla="*/ 163412 h 6886834"/>
              <a:gd name="connsiteX10" fmla="*/ 8212690 w 8259374"/>
              <a:gd name="connsiteY10" fmla="*/ 184979 h 6886834"/>
              <a:gd name="connsiteX11" fmla="*/ 8206570 w 8259374"/>
              <a:gd name="connsiteY11" fmla="*/ 225577 h 6886834"/>
              <a:gd name="connsiteX12" fmla="*/ 8195588 w 8259374"/>
              <a:gd name="connsiteY12" fmla="*/ 246471 h 6886834"/>
              <a:gd name="connsiteX13" fmla="*/ 8177225 w 8259374"/>
              <a:gd name="connsiteY13" fmla="*/ 287658 h 6886834"/>
              <a:gd name="connsiteX14" fmla="*/ 8183500 w 8259374"/>
              <a:gd name="connsiteY14" fmla="*/ 323765 h 6886834"/>
              <a:gd name="connsiteX15" fmla="*/ 8119462 w 8259374"/>
              <a:gd name="connsiteY15" fmla="*/ 497784 h 6886834"/>
              <a:gd name="connsiteX16" fmla="*/ 8094729 w 8259374"/>
              <a:gd name="connsiteY16" fmla="*/ 589887 h 6886834"/>
              <a:gd name="connsiteX17" fmla="*/ 8087563 w 8259374"/>
              <a:gd name="connsiteY17" fmla="*/ 623853 h 6886834"/>
              <a:gd name="connsiteX18" fmla="*/ 8043783 w 8259374"/>
              <a:gd name="connsiteY18" fmla="*/ 727950 h 6886834"/>
              <a:gd name="connsiteX19" fmla="*/ 8043844 w 8259374"/>
              <a:gd name="connsiteY19" fmla="*/ 733618 h 6886834"/>
              <a:gd name="connsiteX20" fmla="*/ 8040591 w 8259374"/>
              <a:gd name="connsiteY20" fmla="*/ 748711 h 6886834"/>
              <a:gd name="connsiteX21" fmla="*/ 7991903 w 8259374"/>
              <a:gd name="connsiteY21" fmla="*/ 840589 h 6886834"/>
              <a:gd name="connsiteX22" fmla="*/ 7985537 w 8259374"/>
              <a:gd name="connsiteY22" fmla="*/ 849454 h 6886834"/>
              <a:gd name="connsiteX23" fmla="*/ 7984168 w 8259374"/>
              <a:gd name="connsiteY23" fmla="*/ 849670 h 6886834"/>
              <a:gd name="connsiteX24" fmla="*/ 7982421 w 8259374"/>
              <a:gd name="connsiteY24" fmla="*/ 885380 h 6886834"/>
              <a:gd name="connsiteX25" fmla="*/ 7979919 w 8259374"/>
              <a:gd name="connsiteY25" fmla="*/ 889343 h 6886834"/>
              <a:gd name="connsiteX26" fmla="*/ 7981684 w 8259374"/>
              <a:gd name="connsiteY26" fmla="*/ 913618 h 6886834"/>
              <a:gd name="connsiteX27" fmla="*/ 7981045 w 8259374"/>
              <a:gd name="connsiteY27" fmla="*/ 925626 h 6886834"/>
              <a:gd name="connsiteX28" fmla="*/ 7984059 w 8259374"/>
              <a:gd name="connsiteY28" fmla="*/ 930115 h 6886834"/>
              <a:gd name="connsiteX29" fmla="*/ 7981497 w 8259374"/>
              <a:gd name="connsiteY29" fmla="*/ 947284 h 6886834"/>
              <a:gd name="connsiteX30" fmla="*/ 7982366 w 8259374"/>
              <a:gd name="connsiteY30" fmla="*/ 964542 h 6886834"/>
              <a:gd name="connsiteX31" fmla="*/ 7967654 w 8259374"/>
              <a:gd name="connsiteY31" fmla="*/ 1039358 h 6886834"/>
              <a:gd name="connsiteX32" fmla="*/ 7965976 w 8259374"/>
              <a:gd name="connsiteY32" fmla="*/ 1206631 h 6886834"/>
              <a:gd name="connsiteX33" fmla="*/ 7905207 w 8259374"/>
              <a:gd name="connsiteY33" fmla="*/ 1492777 h 6886834"/>
              <a:gd name="connsiteX34" fmla="*/ 7860695 w 8259374"/>
              <a:gd name="connsiteY34" fmla="*/ 1592059 h 6886834"/>
              <a:gd name="connsiteX35" fmla="*/ 7866303 w 8259374"/>
              <a:gd name="connsiteY35" fmla="*/ 1640521 h 6886834"/>
              <a:gd name="connsiteX36" fmla="*/ 7854100 w 8259374"/>
              <a:gd name="connsiteY36" fmla="*/ 1655624 h 6886834"/>
              <a:gd name="connsiteX37" fmla="*/ 7851751 w 8259374"/>
              <a:gd name="connsiteY37" fmla="*/ 1658142 h 6886834"/>
              <a:gd name="connsiteX38" fmla="*/ 7847705 w 8259374"/>
              <a:gd name="connsiteY38" fmla="*/ 1670072 h 6886834"/>
              <a:gd name="connsiteX39" fmla="*/ 7839861 w 8259374"/>
              <a:gd name="connsiteY39" fmla="*/ 1671129 h 6886834"/>
              <a:gd name="connsiteX40" fmla="*/ 7840809 w 8259374"/>
              <a:gd name="connsiteY40" fmla="*/ 1732607 h 6886834"/>
              <a:gd name="connsiteX41" fmla="*/ 7868816 w 8259374"/>
              <a:gd name="connsiteY41" fmla="*/ 1805215 h 6886834"/>
              <a:gd name="connsiteX42" fmla="*/ 7869506 w 8259374"/>
              <a:gd name="connsiteY42" fmla="*/ 1845616 h 6886834"/>
              <a:gd name="connsiteX43" fmla="*/ 7864150 w 8259374"/>
              <a:gd name="connsiteY43" fmla="*/ 1850893 h 6886834"/>
              <a:gd name="connsiteX44" fmla="*/ 7886388 w 8259374"/>
              <a:gd name="connsiteY44" fmla="*/ 1909011 h 6886834"/>
              <a:gd name="connsiteX45" fmla="*/ 7875654 w 8259374"/>
              <a:gd name="connsiteY45" fmla="*/ 1989626 h 6886834"/>
              <a:gd name="connsiteX46" fmla="*/ 7860613 w 8259374"/>
              <a:gd name="connsiteY46" fmla="*/ 2049768 h 6886834"/>
              <a:gd name="connsiteX47" fmla="*/ 7855177 w 8259374"/>
              <a:gd name="connsiteY47" fmla="*/ 2083784 h 6886834"/>
              <a:gd name="connsiteX48" fmla="*/ 7847260 w 8259374"/>
              <a:gd name="connsiteY48" fmla="*/ 2172145 h 6886834"/>
              <a:gd name="connsiteX49" fmla="*/ 7853684 w 8259374"/>
              <a:gd name="connsiteY49" fmla="*/ 2278856 h 6886834"/>
              <a:gd name="connsiteX50" fmla="*/ 7844151 w 8259374"/>
              <a:gd name="connsiteY50" fmla="*/ 2398865 h 6886834"/>
              <a:gd name="connsiteX51" fmla="*/ 7836030 w 8259374"/>
              <a:gd name="connsiteY51" fmla="*/ 2447385 h 6886834"/>
              <a:gd name="connsiteX52" fmla="*/ 7844545 w 8259374"/>
              <a:gd name="connsiteY52" fmla="*/ 2559889 h 6886834"/>
              <a:gd name="connsiteX53" fmla="*/ 7862833 w 8259374"/>
              <a:gd name="connsiteY53" fmla="*/ 2767170 h 6886834"/>
              <a:gd name="connsiteX54" fmla="*/ 7863304 w 8259374"/>
              <a:gd name="connsiteY54" fmla="*/ 2860521 h 6886834"/>
              <a:gd name="connsiteX55" fmla="*/ 7876870 w 8259374"/>
              <a:gd name="connsiteY55" fmla="*/ 2956588 h 6886834"/>
              <a:gd name="connsiteX56" fmla="*/ 7872717 w 8259374"/>
              <a:gd name="connsiteY56" fmla="*/ 3028277 h 6886834"/>
              <a:gd name="connsiteX57" fmla="*/ 7874112 w 8259374"/>
              <a:gd name="connsiteY57" fmla="*/ 3044829 h 6886834"/>
              <a:gd name="connsiteX58" fmla="*/ 7878057 w 8259374"/>
              <a:gd name="connsiteY58" fmla="*/ 3047980 h 6886834"/>
              <a:gd name="connsiteX59" fmla="*/ 7892211 w 8259374"/>
              <a:gd name="connsiteY59" fmla="*/ 3118581 h 6886834"/>
              <a:gd name="connsiteX60" fmla="*/ 7870115 w 8259374"/>
              <a:gd name="connsiteY60" fmla="*/ 3128728 h 6886834"/>
              <a:gd name="connsiteX61" fmla="*/ 7853751 w 8259374"/>
              <a:gd name="connsiteY61" fmla="*/ 3194385 h 6886834"/>
              <a:gd name="connsiteX62" fmla="*/ 7860255 w 8259374"/>
              <a:gd name="connsiteY62" fmla="*/ 3229104 h 6886834"/>
              <a:gd name="connsiteX63" fmla="*/ 7860820 w 8259374"/>
              <a:gd name="connsiteY63" fmla="*/ 3236205 h 6886834"/>
              <a:gd name="connsiteX64" fmla="*/ 7860524 w 8259374"/>
              <a:gd name="connsiteY64" fmla="*/ 3236392 h 6886834"/>
              <a:gd name="connsiteX65" fmla="*/ 7860507 w 8259374"/>
              <a:gd name="connsiteY65" fmla="*/ 3243975 h 6886834"/>
              <a:gd name="connsiteX66" fmla="*/ 7861849 w 8259374"/>
              <a:gd name="connsiteY66" fmla="*/ 3249149 h 6886834"/>
              <a:gd name="connsiteX67" fmla="*/ 7825440 w 8259374"/>
              <a:gd name="connsiteY67" fmla="*/ 3308429 h 6886834"/>
              <a:gd name="connsiteX68" fmla="*/ 7797313 w 8259374"/>
              <a:gd name="connsiteY68" fmla="*/ 3396839 h 6886834"/>
              <a:gd name="connsiteX69" fmla="*/ 7773161 w 8259374"/>
              <a:gd name="connsiteY69" fmla="*/ 3485579 h 6886834"/>
              <a:gd name="connsiteX70" fmla="*/ 7766211 w 8259374"/>
              <a:gd name="connsiteY70" fmla="*/ 3518293 h 6886834"/>
              <a:gd name="connsiteX71" fmla="*/ 7745911 w 8259374"/>
              <a:gd name="connsiteY71" fmla="*/ 3574027 h 6886834"/>
              <a:gd name="connsiteX72" fmla="*/ 7731711 w 8259374"/>
              <a:gd name="connsiteY72" fmla="*/ 3597957 h 6886834"/>
              <a:gd name="connsiteX73" fmla="*/ 7731931 w 8259374"/>
              <a:gd name="connsiteY73" fmla="*/ 3599279 h 6886834"/>
              <a:gd name="connsiteX74" fmla="*/ 7727934 w 8259374"/>
              <a:gd name="connsiteY74" fmla="*/ 3600530 h 6886834"/>
              <a:gd name="connsiteX75" fmla="*/ 7723086 w 8259374"/>
              <a:gd name="connsiteY75" fmla="*/ 3618656 h 6886834"/>
              <a:gd name="connsiteX76" fmla="*/ 7723183 w 8259374"/>
              <a:gd name="connsiteY76" fmla="*/ 3624109 h 6886834"/>
              <a:gd name="connsiteX77" fmla="*/ 7721433 w 8259374"/>
              <a:gd name="connsiteY77" fmla="*/ 3631477 h 6886834"/>
              <a:gd name="connsiteX78" fmla="*/ 7721107 w 8259374"/>
              <a:gd name="connsiteY78" fmla="*/ 3631566 h 6886834"/>
              <a:gd name="connsiteX79" fmla="*/ 7720023 w 8259374"/>
              <a:gd name="connsiteY79" fmla="*/ 3638646 h 6886834"/>
              <a:gd name="connsiteX80" fmla="*/ 7718284 w 8259374"/>
              <a:gd name="connsiteY80" fmla="*/ 3674452 h 6886834"/>
              <a:gd name="connsiteX81" fmla="*/ 7690982 w 8259374"/>
              <a:gd name="connsiteY81" fmla="*/ 3736938 h 6886834"/>
              <a:gd name="connsiteX82" fmla="*/ 7676256 w 8259374"/>
              <a:gd name="connsiteY82" fmla="*/ 3798824 h 6886834"/>
              <a:gd name="connsiteX83" fmla="*/ 7660693 w 8259374"/>
              <a:gd name="connsiteY83" fmla="*/ 3831494 h 6886834"/>
              <a:gd name="connsiteX84" fmla="*/ 7663160 w 8259374"/>
              <a:gd name="connsiteY84" fmla="*/ 3846592 h 6886834"/>
              <a:gd name="connsiteX85" fmla="*/ 7670656 w 8259374"/>
              <a:gd name="connsiteY85" fmla="*/ 3861012 h 6886834"/>
              <a:gd name="connsiteX86" fmla="*/ 7658717 w 8259374"/>
              <a:gd name="connsiteY86" fmla="*/ 3984488 h 6886834"/>
              <a:gd name="connsiteX87" fmla="*/ 7647310 w 8259374"/>
              <a:gd name="connsiteY87" fmla="*/ 4128022 h 6886834"/>
              <a:gd name="connsiteX88" fmla="*/ 7625542 w 8259374"/>
              <a:gd name="connsiteY88" fmla="*/ 4200927 h 6886834"/>
              <a:gd name="connsiteX89" fmla="*/ 7564296 w 8259374"/>
              <a:gd name="connsiteY89" fmla="*/ 4406358 h 6886834"/>
              <a:gd name="connsiteX90" fmla="*/ 7545443 w 8259374"/>
              <a:gd name="connsiteY90" fmla="*/ 4450977 h 6886834"/>
              <a:gd name="connsiteX91" fmla="*/ 7551356 w 8259374"/>
              <a:gd name="connsiteY91" fmla="*/ 4497587 h 6886834"/>
              <a:gd name="connsiteX92" fmla="*/ 7539248 w 8259374"/>
              <a:gd name="connsiteY92" fmla="*/ 4512174 h 6886834"/>
              <a:gd name="connsiteX93" fmla="*/ 7536915 w 8259374"/>
              <a:gd name="connsiteY93" fmla="*/ 4514607 h 6886834"/>
              <a:gd name="connsiteX94" fmla="*/ 7532945 w 8259374"/>
              <a:gd name="connsiteY94" fmla="*/ 4526105 h 6886834"/>
              <a:gd name="connsiteX95" fmla="*/ 7525110 w 8259374"/>
              <a:gd name="connsiteY95" fmla="*/ 4527155 h 6886834"/>
              <a:gd name="connsiteX96" fmla="*/ 7514322 w 8259374"/>
              <a:gd name="connsiteY96" fmla="*/ 4542888 h 6886834"/>
              <a:gd name="connsiteX97" fmla="*/ 7508890 w 8259374"/>
              <a:gd name="connsiteY97" fmla="*/ 4564659 h 6886834"/>
              <a:gd name="connsiteX98" fmla="*/ 7484766 w 8259374"/>
              <a:gd name="connsiteY98" fmla="*/ 4662900 h 6886834"/>
              <a:gd name="connsiteX99" fmla="*/ 7480757 w 8259374"/>
              <a:gd name="connsiteY99" fmla="*/ 4780069 h 6886834"/>
              <a:gd name="connsiteX100" fmla="*/ 7463238 w 8259374"/>
              <a:gd name="connsiteY100" fmla="*/ 4893471 h 6886834"/>
              <a:gd name="connsiteX101" fmla="*/ 7453970 w 8259374"/>
              <a:gd name="connsiteY101" fmla="*/ 5050627 h 6886834"/>
              <a:gd name="connsiteX102" fmla="*/ 7442086 w 8259374"/>
              <a:gd name="connsiteY102" fmla="*/ 5203264 h 6886834"/>
              <a:gd name="connsiteX103" fmla="*/ 7445255 w 8259374"/>
              <a:gd name="connsiteY103" fmla="*/ 5233387 h 6886834"/>
              <a:gd name="connsiteX104" fmla="*/ 7439091 w 8259374"/>
              <a:gd name="connsiteY104" fmla="*/ 5259154 h 6886834"/>
              <a:gd name="connsiteX105" fmla="*/ 7429912 w 8259374"/>
              <a:gd name="connsiteY105" fmla="*/ 5265022 h 6886834"/>
              <a:gd name="connsiteX106" fmla="*/ 7430227 w 8259374"/>
              <a:gd name="connsiteY106" fmla="*/ 5281569 h 6886834"/>
              <a:gd name="connsiteX107" fmla="*/ 7428455 w 8259374"/>
              <a:gd name="connsiteY107" fmla="*/ 5285943 h 6886834"/>
              <a:gd name="connsiteX108" fmla="*/ 7448546 w 8259374"/>
              <a:gd name="connsiteY108" fmla="*/ 5365322 h 6886834"/>
              <a:gd name="connsiteX109" fmla="*/ 7445531 w 8259374"/>
              <a:gd name="connsiteY109" fmla="*/ 5431552 h 6886834"/>
              <a:gd name="connsiteX110" fmla="*/ 7493272 w 8259374"/>
              <a:gd name="connsiteY110" fmla="*/ 5683109 h 6886834"/>
              <a:gd name="connsiteX111" fmla="*/ 7523482 w 8259374"/>
              <a:gd name="connsiteY111" fmla="*/ 5758758 h 6886834"/>
              <a:gd name="connsiteX112" fmla="*/ 7571560 w 8259374"/>
              <a:gd name="connsiteY112" fmla="*/ 6023059 h 6886834"/>
              <a:gd name="connsiteX113" fmla="*/ 7610840 w 8259374"/>
              <a:gd name="connsiteY113" fmla="*/ 6183806 h 6886834"/>
              <a:gd name="connsiteX114" fmla="*/ 7618403 w 8259374"/>
              <a:gd name="connsiteY114" fmla="*/ 6274847 h 6886834"/>
              <a:gd name="connsiteX115" fmla="*/ 7612141 w 8259374"/>
              <a:gd name="connsiteY115" fmla="*/ 6397934 h 6886834"/>
              <a:gd name="connsiteX116" fmla="*/ 7642700 w 8259374"/>
              <a:gd name="connsiteY116" fmla="*/ 6446110 h 6886834"/>
              <a:gd name="connsiteX117" fmla="*/ 7604154 w 8259374"/>
              <a:gd name="connsiteY117" fmla="*/ 6492650 h 6886834"/>
              <a:gd name="connsiteX118" fmla="*/ 7606744 w 8259374"/>
              <a:gd name="connsiteY118" fmla="*/ 6499348 h 6886834"/>
              <a:gd name="connsiteX119" fmla="*/ 7611195 w 8259374"/>
              <a:gd name="connsiteY119" fmla="*/ 6571637 h 6886834"/>
              <a:gd name="connsiteX120" fmla="*/ 7605227 w 8259374"/>
              <a:gd name="connsiteY120" fmla="*/ 6658275 h 6886834"/>
              <a:gd name="connsiteX121" fmla="*/ 7657027 w 8259374"/>
              <a:gd name="connsiteY121" fmla="*/ 6827947 h 6886834"/>
              <a:gd name="connsiteX122" fmla="*/ 7640052 w 8259374"/>
              <a:gd name="connsiteY122" fmla="*/ 6878653 h 6886834"/>
              <a:gd name="connsiteX123" fmla="*/ 3932627 w 8259374"/>
              <a:gd name="connsiteY123" fmla="*/ 6886834 h 6886834"/>
              <a:gd name="connsiteX124" fmla="*/ 3932627 w 8259374"/>
              <a:gd name="connsiteY124" fmla="*/ 6853072 h 6886834"/>
              <a:gd name="connsiteX125" fmla="*/ 0 w 8259374"/>
              <a:gd name="connsiteY125" fmla="*/ 6853072 h 6886834"/>
              <a:gd name="connsiteX126" fmla="*/ 0 w 8259374"/>
              <a:gd name="connsiteY126" fmla="*/ 0 h 6886834"/>
              <a:gd name="connsiteX0" fmla="*/ 0 w 8259374"/>
              <a:gd name="connsiteY0" fmla="*/ 0 h 6886834"/>
              <a:gd name="connsiteX1" fmla="*/ 8259374 w 8259374"/>
              <a:gd name="connsiteY1" fmla="*/ 4928 h 6886834"/>
              <a:gd name="connsiteX2" fmla="*/ 8259082 w 8259374"/>
              <a:gd name="connsiteY2" fmla="*/ 7032 h 6886834"/>
              <a:gd name="connsiteX3" fmla="*/ 8252923 w 8259374"/>
              <a:gd name="connsiteY3" fmla="*/ 30960 h 6886834"/>
              <a:gd name="connsiteX4" fmla="*/ 8213566 w 8259374"/>
              <a:gd name="connsiteY4" fmla="*/ 29154 h 6886834"/>
              <a:gd name="connsiteX5" fmla="*/ 8215843 w 8259374"/>
              <a:gd name="connsiteY5" fmla="*/ 67653 h 6886834"/>
              <a:gd name="connsiteX6" fmla="*/ 8217200 w 8259374"/>
              <a:gd name="connsiteY6" fmla="*/ 155058 h 6886834"/>
              <a:gd name="connsiteX7" fmla="*/ 8215915 w 8259374"/>
              <a:gd name="connsiteY7" fmla="*/ 163580 h 6886834"/>
              <a:gd name="connsiteX8" fmla="*/ 8209562 w 8259374"/>
              <a:gd name="connsiteY8" fmla="*/ 163412 h 6886834"/>
              <a:gd name="connsiteX9" fmla="*/ 8212690 w 8259374"/>
              <a:gd name="connsiteY9" fmla="*/ 184979 h 6886834"/>
              <a:gd name="connsiteX10" fmla="*/ 8206570 w 8259374"/>
              <a:gd name="connsiteY10" fmla="*/ 225577 h 6886834"/>
              <a:gd name="connsiteX11" fmla="*/ 8195588 w 8259374"/>
              <a:gd name="connsiteY11" fmla="*/ 246471 h 6886834"/>
              <a:gd name="connsiteX12" fmla="*/ 8177225 w 8259374"/>
              <a:gd name="connsiteY12" fmla="*/ 287658 h 6886834"/>
              <a:gd name="connsiteX13" fmla="*/ 8183500 w 8259374"/>
              <a:gd name="connsiteY13" fmla="*/ 323765 h 6886834"/>
              <a:gd name="connsiteX14" fmla="*/ 8119462 w 8259374"/>
              <a:gd name="connsiteY14" fmla="*/ 497784 h 6886834"/>
              <a:gd name="connsiteX15" fmla="*/ 8094729 w 8259374"/>
              <a:gd name="connsiteY15" fmla="*/ 589887 h 6886834"/>
              <a:gd name="connsiteX16" fmla="*/ 8087563 w 8259374"/>
              <a:gd name="connsiteY16" fmla="*/ 623853 h 6886834"/>
              <a:gd name="connsiteX17" fmla="*/ 8043783 w 8259374"/>
              <a:gd name="connsiteY17" fmla="*/ 727950 h 6886834"/>
              <a:gd name="connsiteX18" fmla="*/ 8043844 w 8259374"/>
              <a:gd name="connsiteY18" fmla="*/ 733618 h 6886834"/>
              <a:gd name="connsiteX19" fmla="*/ 8040591 w 8259374"/>
              <a:gd name="connsiteY19" fmla="*/ 748711 h 6886834"/>
              <a:gd name="connsiteX20" fmla="*/ 7991903 w 8259374"/>
              <a:gd name="connsiteY20" fmla="*/ 840589 h 6886834"/>
              <a:gd name="connsiteX21" fmla="*/ 7985537 w 8259374"/>
              <a:gd name="connsiteY21" fmla="*/ 849454 h 6886834"/>
              <a:gd name="connsiteX22" fmla="*/ 7984168 w 8259374"/>
              <a:gd name="connsiteY22" fmla="*/ 849670 h 6886834"/>
              <a:gd name="connsiteX23" fmla="*/ 7982421 w 8259374"/>
              <a:gd name="connsiteY23" fmla="*/ 885380 h 6886834"/>
              <a:gd name="connsiteX24" fmla="*/ 7979919 w 8259374"/>
              <a:gd name="connsiteY24" fmla="*/ 889343 h 6886834"/>
              <a:gd name="connsiteX25" fmla="*/ 7981684 w 8259374"/>
              <a:gd name="connsiteY25" fmla="*/ 913618 h 6886834"/>
              <a:gd name="connsiteX26" fmla="*/ 7981045 w 8259374"/>
              <a:gd name="connsiteY26" fmla="*/ 925626 h 6886834"/>
              <a:gd name="connsiteX27" fmla="*/ 7984059 w 8259374"/>
              <a:gd name="connsiteY27" fmla="*/ 930115 h 6886834"/>
              <a:gd name="connsiteX28" fmla="*/ 7981497 w 8259374"/>
              <a:gd name="connsiteY28" fmla="*/ 947284 h 6886834"/>
              <a:gd name="connsiteX29" fmla="*/ 7982366 w 8259374"/>
              <a:gd name="connsiteY29" fmla="*/ 964542 h 6886834"/>
              <a:gd name="connsiteX30" fmla="*/ 7967654 w 8259374"/>
              <a:gd name="connsiteY30" fmla="*/ 1039358 h 6886834"/>
              <a:gd name="connsiteX31" fmla="*/ 7965976 w 8259374"/>
              <a:gd name="connsiteY31" fmla="*/ 1206631 h 6886834"/>
              <a:gd name="connsiteX32" fmla="*/ 7905207 w 8259374"/>
              <a:gd name="connsiteY32" fmla="*/ 1492777 h 6886834"/>
              <a:gd name="connsiteX33" fmla="*/ 7860695 w 8259374"/>
              <a:gd name="connsiteY33" fmla="*/ 1592059 h 6886834"/>
              <a:gd name="connsiteX34" fmla="*/ 7866303 w 8259374"/>
              <a:gd name="connsiteY34" fmla="*/ 1640521 h 6886834"/>
              <a:gd name="connsiteX35" fmla="*/ 7854100 w 8259374"/>
              <a:gd name="connsiteY35" fmla="*/ 1655624 h 6886834"/>
              <a:gd name="connsiteX36" fmla="*/ 7851751 w 8259374"/>
              <a:gd name="connsiteY36" fmla="*/ 1658142 h 6886834"/>
              <a:gd name="connsiteX37" fmla="*/ 7847705 w 8259374"/>
              <a:gd name="connsiteY37" fmla="*/ 1670072 h 6886834"/>
              <a:gd name="connsiteX38" fmla="*/ 7839861 w 8259374"/>
              <a:gd name="connsiteY38" fmla="*/ 1671129 h 6886834"/>
              <a:gd name="connsiteX39" fmla="*/ 7840809 w 8259374"/>
              <a:gd name="connsiteY39" fmla="*/ 1732607 h 6886834"/>
              <a:gd name="connsiteX40" fmla="*/ 7868816 w 8259374"/>
              <a:gd name="connsiteY40" fmla="*/ 1805215 h 6886834"/>
              <a:gd name="connsiteX41" fmla="*/ 7869506 w 8259374"/>
              <a:gd name="connsiteY41" fmla="*/ 1845616 h 6886834"/>
              <a:gd name="connsiteX42" fmla="*/ 7864150 w 8259374"/>
              <a:gd name="connsiteY42" fmla="*/ 1850893 h 6886834"/>
              <a:gd name="connsiteX43" fmla="*/ 7886388 w 8259374"/>
              <a:gd name="connsiteY43" fmla="*/ 1909011 h 6886834"/>
              <a:gd name="connsiteX44" fmla="*/ 7875654 w 8259374"/>
              <a:gd name="connsiteY44" fmla="*/ 1989626 h 6886834"/>
              <a:gd name="connsiteX45" fmla="*/ 7860613 w 8259374"/>
              <a:gd name="connsiteY45" fmla="*/ 2049768 h 6886834"/>
              <a:gd name="connsiteX46" fmla="*/ 7855177 w 8259374"/>
              <a:gd name="connsiteY46" fmla="*/ 2083784 h 6886834"/>
              <a:gd name="connsiteX47" fmla="*/ 7847260 w 8259374"/>
              <a:gd name="connsiteY47" fmla="*/ 2172145 h 6886834"/>
              <a:gd name="connsiteX48" fmla="*/ 7853684 w 8259374"/>
              <a:gd name="connsiteY48" fmla="*/ 2278856 h 6886834"/>
              <a:gd name="connsiteX49" fmla="*/ 7844151 w 8259374"/>
              <a:gd name="connsiteY49" fmla="*/ 2398865 h 6886834"/>
              <a:gd name="connsiteX50" fmla="*/ 7836030 w 8259374"/>
              <a:gd name="connsiteY50" fmla="*/ 2447385 h 6886834"/>
              <a:gd name="connsiteX51" fmla="*/ 7844545 w 8259374"/>
              <a:gd name="connsiteY51" fmla="*/ 2559889 h 6886834"/>
              <a:gd name="connsiteX52" fmla="*/ 7862833 w 8259374"/>
              <a:gd name="connsiteY52" fmla="*/ 2767170 h 6886834"/>
              <a:gd name="connsiteX53" fmla="*/ 7863304 w 8259374"/>
              <a:gd name="connsiteY53" fmla="*/ 2860521 h 6886834"/>
              <a:gd name="connsiteX54" fmla="*/ 7876870 w 8259374"/>
              <a:gd name="connsiteY54" fmla="*/ 2956588 h 6886834"/>
              <a:gd name="connsiteX55" fmla="*/ 7872717 w 8259374"/>
              <a:gd name="connsiteY55" fmla="*/ 3028277 h 6886834"/>
              <a:gd name="connsiteX56" fmla="*/ 7874112 w 8259374"/>
              <a:gd name="connsiteY56" fmla="*/ 3044829 h 6886834"/>
              <a:gd name="connsiteX57" fmla="*/ 7878057 w 8259374"/>
              <a:gd name="connsiteY57" fmla="*/ 3047980 h 6886834"/>
              <a:gd name="connsiteX58" fmla="*/ 7892211 w 8259374"/>
              <a:gd name="connsiteY58" fmla="*/ 3118581 h 6886834"/>
              <a:gd name="connsiteX59" fmla="*/ 7870115 w 8259374"/>
              <a:gd name="connsiteY59" fmla="*/ 3128728 h 6886834"/>
              <a:gd name="connsiteX60" fmla="*/ 7853751 w 8259374"/>
              <a:gd name="connsiteY60" fmla="*/ 3194385 h 6886834"/>
              <a:gd name="connsiteX61" fmla="*/ 7860255 w 8259374"/>
              <a:gd name="connsiteY61" fmla="*/ 3229104 h 6886834"/>
              <a:gd name="connsiteX62" fmla="*/ 7860820 w 8259374"/>
              <a:gd name="connsiteY62" fmla="*/ 3236205 h 6886834"/>
              <a:gd name="connsiteX63" fmla="*/ 7860524 w 8259374"/>
              <a:gd name="connsiteY63" fmla="*/ 3236392 h 6886834"/>
              <a:gd name="connsiteX64" fmla="*/ 7860507 w 8259374"/>
              <a:gd name="connsiteY64" fmla="*/ 3243975 h 6886834"/>
              <a:gd name="connsiteX65" fmla="*/ 7861849 w 8259374"/>
              <a:gd name="connsiteY65" fmla="*/ 3249149 h 6886834"/>
              <a:gd name="connsiteX66" fmla="*/ 7825440 w 8259374"/>
              <a:gd name="connsiteY66" fmla="*/ 3308429 h 6886834"/>
              <a:gd name="connsiteX67" fmla="*/ 7797313 w 8259374"/>
              <a:gd name="connsiteY67" fmla="*/ 3396839 h 6886834"/>
              <a:gd name="connsiteX68" fmla="*/ 7773161 w 8259374"/>
              <a:gd name="connsiteY68" fmla="*/ 3485579 h 6886834"/>
              <a:gd name="connsiteX69" fmla="*/ 7766211 w 8259374"/>
              <a:gd name="connsiteY69" fmla="*/ 3518293 h 6886834"/>
              <a:gd name="connsiteX70" fmla="*/ 7745911 w 8259374"/>
              <a:gd name="connsiteY70" fmla="*/ 3574027 h 6886834"/>
              <a:gd name="connsiteX71" fmla="*/ 7731711 w 8259374"/>
              <a:gd name="connsiteY71" fmla="*/ 3597957 h 6886834"/>
              <a:gd name="connsiteX72" fmla="*/ 7731931 w 8259374"/>
              <a:gd name="connsiteY72" fmla="*/ 3599279 h 6886834"/>
              <a:gd name="connsiteX73" fmla="*/ 7727934 w 8259374"/>
              <a:gd name="connsiteY73" fmla="*/ 3600530 h 6886834"/>
              <a:gd name="connsiteX74" fmla="*/ 7723086 w 8259374"/>
              <a:gd name="connsiteY74" fmla="*/ 3618656 h 6886834"/>
              <a:gd name="connsiteX75" fmla="*/ 7723183 w 8259374"/>
              <a:gd name="connsiteY75" fmla="*/ 3624109 h 6886834"/>
              <a:gd name="connsiteX76" fmla="*/ 7721433 w 8259374"/>
              <a:gd name="connsiteY76" fmla="*/ 3631477 h 6886834"/>
              <a:gd name="connsiteX77" fmla="*/ 7721107 w 8259374"/>
              <a:gd name="connsiteY77" fmla="*/ 3631566 h 6886834"/>
              <a:gd name="connsiteX78" fmla="*/ 7720023 w 8259374"/>
              <a:gd name="connsiteY78" fmla="*/ 3638646 h 6886834"/>
              <a:gd name="connsiteX79" fmla="*/ 7718284 w 8259374"/>
              <a:gd name="connsiteY79" fmla="*/ 3674452 h 6886834"/>
              <a:gd name="connsiteX80" fmla="*/ 7690982 w 8259374"/>
              <a:gd name="connsiteY80" fmla="*/ 3736938 h 6886834"/>
              <a:gd name="connsiteX81" fmla="*/ 7676256 w 8259374"/>
              <a:gd name="connsiteY81" fmla="*/ 3798824 h 6886834"/>
              <a:gd name="connsiteX82" fmla="*/ 7660693 w 8259374"/>
              <a:gd name="connsiteY82" fmla="*/ 3831494 h 6886834"/>
              <a:gd name="connsiteX83" fmla="*/ 7663160 w 8259374"/>
              <a:gd name="connsiteY83" fmla="*/ 3846592 h 6886834"/>
              <a:gd name="connsiteX84" fmla="*/ 7670656 w 8259374"/>
              <a:gd name="connsiteY84" fmla="*/ 3861012 h 6886834"/>
              <a:gd name="connsiteX85" fmla="*/ 7658717 w 8259374"/>
              <a:gd name="connsiteY85" fmla="*/ 3984488 h 6886834"/>
              <a:gd name="connsiteX86" fmla="*/ 7647310 w 8259374"/>
              <a:gd name="connsiteY86" fmla="*/ 4128022 h 6886834"/>
              <a:gd name="connsiteX87" fmla="*/ 7625542 w 8259374"/>
              <a:gd name="connsiteY87" fmla="*/ 4200927 h 6886834"/>
              <a:gd name="connsiteX88" fmla="*/ 7564296 w 8259374"/>
              <a:gd name="connsiteY88" fmla="*/ 4406358 h 6886834"/>
              <a:gd name="connsiteX89" fmla="*/ 7545443 w 8259374"/>
              <a:gd name="connsiteY89" fmla="*/ 4450977 h 6886834"/>
              <a:gd name="connsiteX90" fmla="*/ 7551356 w 8259374"/>
              <a:gd name="connsiteY90" fmla="*/ 4497587 h 6886834"/>
              <a:gd name="connsiteX91" fmla="*/ 7539248 w 8259374"/>
              <a:gd name="connsiteY91" fmla="*/ 4512174 h 6886834"/>
              <a:gd name="connsiteX92" fmla="*/ 7536915 w 8259374"/>
              <a:gd name="connsiteY92" fmla="*/ 4514607 h 6886834"/>
              <a:gd name="connsiteX93" fmla="*/ 7532945 w 8259374"/>
              <a:gd name="connsiteY93" fmla="*/ 4526105 h 6886834"/>
              <a:gd name="connsiteX94" fmla="*/ 7525110 w 8259374"/>
              <a:gd name="connsiteY94" fmla="*/ 4527155 h 6886834"/>
              <a:gd name="connsiteX95" fmla="*/ 7514322 w 8259374"/>
              <a:gd name="connsiteY95" fmla="*/ 4542888 h 6886834"/>
              <a:gd name="connsiteX96" fmla="*/ 7508890 w 8259374"/>
              <a:gd name="connsiteY96" fmla="*/ 4564659 h 6886834"/>
              <a:gd name="connsiteX97" fmla="*/ 7484766 w 8259374"/>
              <a:gd name="connsiteY97" fmla="*/ 4662900 h 6886834"/>
              <a:gd name="connsiteX98" fmla="*/ 7480757 w 8259374"/>
              <a:gd name="connsiteY98" fmla="*/ 4780069 h 6886834"/>
              <a:gd name="connsiteX99" fmla="*/ 7463238 w 8259374"/>
              <a:gd name="connsiteY99" fmla="*/ 4893471 h 6886834"/>
              <a:gd name="connsiteX100" fmla="*/ 7453970 w 8259374"/>
              <a:gd name="connsiteY100" fmla="*/ 5050627 h 6886834"/>
              <a:gd name="connsiteX101" fmla="*/ 7442086 w 8259374"/>
              <a:gd name="connsiteY101" fmla="*/ 5203264 h 6886834"/>
              <a:gd name="connsiteX102" fmla="*/ 7445255 w 8259374"/>
              <a:gd name="connsiteY102" fmla="*/ 5233387 h 6886834"/>
              <a:gd name="connsiteX103" fmla="*/ 7439091 w 8259374"/>
              <a:gd name="connsiteY103" fmla="*/ 5259154 h 6886834"/>
              <a:gd name="connsiteX104" fmla="*/ 7429912 w 8259374"/>
              <a:gd name="connsiteY104" fmla="*/ 5265022 h 6886834"/>
              <a:gd name="connsiteX105" fmla="*/ 7430227 w 8259374"/>
              <a:gd name="connsiteY105" fmla="*/ 5281569 h 6886834"/>
              <a:gd name="connsiteX106" fmla="*/ 7428455 w 8259374"/>
              <a:gd name="connsiteY106" fmla="*/ 5285943 h 6886834"/>
              <a:gd name="connsiteX107" fmla="*/ 7448546 w 8259374"/>
              <a:gd name="connsiteY107" fmla="*/ 5365322 h 6886834"/>
              <a:gd name="connsiteX108" fmla="*/ 7445531 w 8259374"/>
              <a:gd name="connsiteY108" fmla="*/ 5431552 h 6886834"/>
              <a:gd name="connsiteX109" fmla="*/ 7493272 w 8259374"/>
              <a:gd name="connsiteY109" fmla="*/ 5683109 h 6886834"/>
              <a:gd name="connsiteX110" fmla="*/ 7523482 w 8259374"/>
              <a:gd name="connsiteY110" fmla="*/ 5758758 h 6886834"/>
              <a:gd name="connsiteX111" fmla="*/ 7571560 w 8259374"/>
              <a:gd name="connsiteY111" fmla="*/ 6023059 h 6886834"/>
              <a:gd name="connsiteX112" fmla="*/ 7610840 w 8259374"/>
              <a:gd name="connsiteY112" fmla="*/ 6183806 h 6886834"/>
              <a:gd name="connsiteX113" fmla="*/ 7618403 w 8259374"/>
              <a:gd name="connsiteY113" fmla="*/ 6274847 h 6886834"/>
              <a:gd name="connsiteX114" fmla="*/ 7612141 w 8259374"/>
              <a:gd name="connsiteY114" fmla="*/ 6397934 h 6886834"/>
              <a:gd name="connsiteX115" fmla="*/ 7642700 w 8259374"/>
              <a:gd name="connsiteY115" fmla="*/ 6446110 h 6886834"/>
              <a:gd name="connsiteX116" fmla="*/ 7604154 w 8259374"/>
              <a:gd name="connsiteY116" fmla="*/ 6492650 h 6886834"/>
              <a:gd name="connsiteX117" fmla="*/ 7606744 w 8259374"/>
              <a:gd name="connsiteY117" fmla="*/ 6499348 h 6886834"/>
              <a:gd name="connsiteX118" fmla="*/ 7611195 w 8259374"/>
              <a:gd name="connsiteY118" fmla="*/ 6571637 h 6886834"/>
              <a:gd name="connsiteX119" fmla="*/ 7605227 w 8259374"/>
              <a:gd name="connsiteY119" fmla="*/ 6658275 h 6886834"/>
              <a:gd name="connsiteX120" fmla="*/ 7657027 w 8259374"/>
              <a:gd name="connsiteY120" fmla="*/ 6827947 h 6886834"/>
              <a:gd name="connsiteX121" fmla="*/ 7640052 w 8259374"/>
              <a:gd name="connsiteY121" fmla="*/ 6878653 h 6886834"/>
              <a:gd name="connsiteX122" fmla="*/ 3932627 w 8259374"/>
              <a:gd name="connsiteY122" fmla="*/ 6886834 h 6886834"/>
              <a:gd name="connsiteX123" fmla="*/ 3932627 w 8259374"/>
              <a:gd name="connsiteY123" fmla="*/ 6853072 h 6886834"/>
              <a:gd name="connsiteX124" fmla="*/ 0 w 8259374"/>
              <a:gd name="connsiteY124" fmla="*/ 6853072 h 6886834"/>
              <a:gd name="connsiteX125" fmla="*/ 0 w 8259374"/>
              <a:gd name="connsiteY125" fmla="*/ 0 h 6886834"/>
              <a:gd name="connsiteX0" fmla="*/ 0 w 8259374"/>
              <a:gd name="connsiteY0" fmla="*/ 0 h 6886834"/>
              <a:gd name="connsiteX1" fmla="*/ 8259374 w 8259374"/>
              <a:gd name="connsiteY1" fmla="*/ 4928 h 6886834"/>
              <a:gd name="connsiteX2" fmla="*/ 8259082 w 8259374"/>
              <a:gd name="connsiteY2" fmla="*/ 7032 h 6886834"/>
              <a:gd name="connsiteX3" fmla="*/ 8252923 w 8259374"/>
              <a:gd name="connsiteY3" fmla="*/ 30960 h 6886834"/>
              <a:gd name="connsiteX4" fmla="*/ 8213566 w 8259374"/>
              <a:gd name="connsiteY4" fmla="*/ 29154 h 6886834"/>
              <a:gd name="connsiteX5" fmla="*/ 8215843 w 8259374"/>
              <a:gd name="connsiteY5" fmla="*/ 67653 h 6886834"/>
              <a:gd name="connsiteX6" fmla="*/ 8217200 w 8259374"/>
              <a:gd name="connsiteY6" fmla="*/ 155058 h 6886834"/>
              <a:gd name="connsiteX7" fmla="*/ 8215915 w 8259374"/>
              <a:gd name="connsiteY7" fmla="*/ 163580 h 6886834"/>
              <a:gd name="connsiteX8" fmla="*/ 8209562 w 8259374"/>
              <a:gd name="connsiteY8" fmla="*/ 163412 h 6886834"/>
              <a:gd name="connsiteX9" fmla="*/ 8212690 w 8259374"/>
              <a:gd name="connsiteY9" fmla="*/ 184979 h 6886834"/>
              <a:gd name="connsiteX10" fmla="*/ 8206570 w 8259374"/>
              <a:gd name="connsiteY10" fmla="*/ 225577 h 6886834"/>
              <a:gd name="connsiteX11" fmla="*/ 8195588 w 8259374"/>
              <a:gd name="connsiteY11" fmla="*/ 246471 h 6886834"/>
              <a:gd name="connsiteX12" fmla="*/ 8177225 w 8259374"/>
              <a:gd name="connsiteY12" fmla="*/ 287658 h 6886834"/>
              <a:gd name="connsiteX13" fmla="*/ 8183500 w 8259374"/>
              <a:gd name="connsiteY13" fmla="*/ 323765 h 6886834"/>
              <a:gd name="connsiteX14" fmla="*/ 8119462 w 8259374"/>
              <a:gd name="connsiteY14" fmla="*/ 497784 h 6886834"/>
              <a:gd name="connsiteX15" fmla="*/ 8094729 w 8259374"/>
              <a:gd name="connsiteY15" fmla="*/ 589887 h 6886834"/>
              <a:gd name="connsiteX16" fmla="*/ 8087563 w 8259374"/>
              <a:gd name="connsiteY16" fmla="*/ 623853 h 6886834"/>
              <a:gd name="connsiteX17" fmla="*/ 8043783 w 8259374"/>
              <a:gd name="connsiteY17" fmla="*/ 727950 h 6886834"/>
              <a:gd name="connsiteX18" fmla="*/ 8043844 w 8259374"/>
              <a:gd name="connsiteY18" fmla="*/ 733618 h 6886834"/>
              <a:gd name="connsiteX19" fmla="*/ 8040591 w 8259374"/>
              <a:gd name="connsiteY19" fmla="*/ 748711 h 6886834"/>
              <a:gd name="connsiteX20" fmla="*/ 7991903 w 8259374"/>
              <a:gd name="connsiteY20" fmla="*/ 840589 h 6886834"/>
              <a:gd name="connsiteX21" fmla="*/ 7985537 w 8259374"/>
              <a:gd name="connsiteY21" fmla="*/ 849454 h 6886834"/>
              <a:gd name="connsiteX22" fmla="*/ 7984168 w 8259374"/>
              <a:gd name="connsiteY22" fmla="*/ 849670 h 6886834"/>
              <a:gd name="connsiteX23" fmla="*/ 7982421 w 8259374"/>
              <a:gd name="connsiteY23" fmla="*/ 885380 h 6886834"/>
              <a:gd name="connsiteX24" fmla="*/ 7979919 w 8259374"/>
              <a:gd name="connsiteY24" fmla="*/ 889343 h 6886834"/>
              <a:gd name="connsiteX25" fmla="*/ 7981684 w 8259374"/>
              <a:gd name="connsiteY25" fmla="*/ 913618 h 6886834"/>
              <a:gd name="connsiteX26" fmla="*/ 7981045 w 8259374"/>
              <a:gd name="connsiteY26" fmla="*/ 925626 h 6886834"/>
              <a:gd name="connsiteX27" fmla="*/ 7984059 w 8259374"/>
              <a:gd name="connsiteY27" fmla="*/ 930115 h 6886834"/>
              <a:gd name="connsiteX28" fmla="*/ 7981497 w 8259374"/>
              <a:gd name="connsiteY28" fmla="*/ 947284 h 6886834"/>
              <a:gd name="connsiteX29" fmla="*/ 7982366 w 8259374"/>
              <a:gd name="connsiteY29" fmla="*/ 964542 h 6886834"/>
              <a:gd name="connsiteX30" fmla="*/ 7967654 w 8259374"/>
              <a:gd name="connsiteY30" fmla="*/ 1039358 h 6886834"/>
              <a:gd name="connsiteX31" fmla="*/ 7965976 w 8259374"/>
              <a:gd name="connsiteY31" fmla="*/ 1206631 h 6886834"/>
              <a:gd name="connsiteX32" fmla="*/ 7905207 w 8259374"/>
              <a:gd name="connsiteY32" fmla="*/ 1492777 h 6886834"/>
              <a:gd name="connsiteX33" fmla="*/ 7860695 w 8259374"/>
              <a:gd name="connsiteY33" fmla="*/ 1592059 h 6886834"/>
              <a:gd name="connsiteX34" fmla="*/ 7866303 w 8259374"/>
              <a:gd name="connsiteY34" fmla="*/ 1640521 h 6886834"/>
              <a:gd name="connsiteX35" fmla="*/ 7854100 w 8259374"/>
              <a:gd name="connsiteY35" fmla="*/ 1655624 h 6886834"/>
              <a:gd name="connsiteX36" fmla="*/ 7851751 w 8259374"/>
              <a:gd name="connsiteY36" fmla="*/ 1658142 h 6886834"/>
              <a:gd name="connsiteX37" fmla="*/ 7847705 w 8259374"/>
              <a:gd name="connsiteY37" fmla="*/ 1670072 h 6886834"/>
              <a:gd name="connsiteX38" fmla="*/ 7839861 w 8259374"/>
              <a:gd name="connsiteY38" fmla="*/ 1671129 h 6886834"/>
              <a:gd name="connsiteX39" fmla="*/ 7840809 w 8259374"/>
              <a:gd name="connsiteY39" fmla="*/ 1732607 h 6886834"/>
              <a:gd name="connsiteX40" fmla="*/ 7868816 w 8259374"/>
              <a:gd name="connsiteY40" fmla="*/ 1805215 h 6886834"/>
              <a:gd name="connsiteX41" fmla="*/ 7869506 w 8259374"/>
              <a:gd name="connsiteY41" fmla="*/ 1845616 h 6886834"/>
              <a:gd name="connsiteX42" fmla="*/ 7864150 w 8259374"/>
              <a:gd name="connsiteY42" fmla="*/ 1850893 h 6886834"/>
              <a:gd name="connsiteX43" fmla="*/ 7886388 w 8259374"/>
              <a:gd name="connsiteY43" fmla="*/ 1909011 h 6886834"/>
              <a:gd name="connsiteX44" fmla="*/ 7875654 w 8259374"/>
              <a:gd name="connsiteY44" fmla="*/ 1989626 h 6886834"/>
              <a:gd name="connsiteX45" fmla="*/ 7860613 w 8259374"/>
              <a:gd name="connsiteY45" fmla="*/ 2049768 h 6886834"/>
              <a:gd name="connsiteX46" fmla="*/ 7855177 w 8259374"/>
              <a:gd name="connsiteY46" fmla="*/ 2083784 h 6886834"/>
              <a:gd name="connsiteX47" fmla="*/ 7847260 w 8259374"/>
              <a:gd name="connsiteY47" fmla="*/ 2172145 h 6886834"/>
              <a:gd name="connsiteX48" fmla="*/ 7853684 w 8259374"/>
              <a:gd name="connsiteY48" fmla="*/ 2278856 h 6886834"/>
              <a:gd name="connsiteX49" fmla="*/ 7844151 w 8259374"/>
              <a:gd name="connsiteY49" fmla="*/ 2398865 h 6886834"/>
              <a:gd name="connsiteX50" fmla="*/ 7836030 w 8259374"/>
              <a:gd name="connsiteY50" fmla="*/ 2447385 h 6886834"/>
              <a:gd name="connsiteX51" fmla="*/ 7844545 w 8259374"/>
              <a:gd name="connsiteY51" fmla="*/ 2559889 h 6886834"/>
              <a:gd name="connsiteX52" fmla="*/ 7862833 w 8259374"/>
              <a:gd name="connsiteY52" fmla="*/ 2767170 h 6886834"/>
              <a:gd name="connsiteX53" fmla="*/ 7863304 w 8259374"/>
              <a:gd name="connsiteY53" fmla="*/ 2860521 h 6886834"/>
              <a:gd name="connsiteX54" fmla="*/ 7876870 w 8259374"/>
              <a:gd name="connsiteY54" fmla="*/ 2956588 h 6886834"/>
              <a:gd name="connsiteX55" fmla="*/ 7872717 w 8259374"/>
              <a:gd name="connsiteY55" fmla="*/ 3028277 h 6886834"/>
              <a:gd name="connsiteX56" fmla="*/ 7874112 w 8259374"/>
              <a:gd name="connsiteY56" fmla="*/ 3044829 h 6886834"/>
              <a:gd name="connsiteX57" fmla="*/ 7878057 w 8259374"/>
              <a:gd name="connsiteY57" fmla="*/ 3047980 h 6886834"/>
              <a:gd name="connsiteX58" fmla="*/ 7892211 w 8259374"/>
              <a:gd name="connsiteY58" fmla="*/ 3118581 h 6886834"/>
              <a:gd name="connsiteX59" fmla="*/ 7870115 w 8259374"/>
              <a:gd name="connsiteY59" fmla="*/ 3128728 h 6886834"/>
              <a:gd name="connsiteX60" fmla="*/ 7853751 w 8259374"/>
              <a:gd name="connsiteY60" fmla="*/ 3194385 h 6886834"/>
              <a:gd name="connsiteX61" fmla="*/ 7860255 w 8259374"/>
              <a:gd name="connsiteY61" fmla="*/ 3229104 h 6886834"/>
              <a:gd name="connsiteX62" fmla="*/ 7860820 w 8259374"/>
              <a:gd name="connsiteY62" fmla="*/ 3236205 h 6886834"/>
              <a:gd name="connsiteX63" fmla="*/ 7860524 w 8259374"/>
              <a:gd name="connsiteY63" fmla="*/ 3236392 h 6886834"/>
              <a:gd name="connsiteX64" fmla="*/ 7860507 w 8259374"/>
              <a:gd name="connsiteY64" fmla="*/ 3243975 h 6886834"/>
              <a:gd name="connsiteX65" fmla="*/ 7861849 w 8259374"/>
              <a:gd name="connsiteY65" fmla="*/ 3249149 h 6886834"/>
              <a:gd name="connsiteX66" fmla="*/ 7825440 w 8259374"/>
              <a:gd name="connsiteY66" fmla="*/ 3308429 h 6886834"/>
              <a:gd name="connsiteX67" fmla="*/ 7797313 w 8259374"/>
              <a:gd name="connsiteY67" fmla="*/ 3396839 h 6886834"/>
              <a:gd name="connsiteX68" fmla="*/ 7773161 w 8259374"/>
              <a:gd name="connsiteY68" fmla="*/ 3485579 h 6886834"/>
              <a:gd name="connsiteX69" fmla="*/ 7766211 w 8259374"/>
              <a:gd name="connsiteY69" fmla="*/ 3518293 h 6886834"/>
              <a:gd name="connsiteX70" fmla="*/ 7745911 w 8259374"/>
              <a:gd name="connsiteY70" fmla="*/ 3574027 h 6886834"/>
              <a:gd name="connsiteX71" fmla="*/ 7731711 w 8259374"/>
              <a:gd name="connsiteY71" fmla="*/ 3597957 h 6886834"/>
              <a:gd name="connsiteX72" fmla="*/ 7731931 w 8259374"/>
              <a:gd name="connsiteY72" fmla="*/ 3599279 h 6886834"/>
              <a:gd name="connsiteX73" fmla="*/ 7727934 w 8259374"/>
              <a:gd name="connsiteY73" fmla="*/ 3600530 h 6886834"/>
              <a:gd name="connsiteX74" fmla="*/ 7723086 w 8259374"/>
              <a:gd name="connsiteY74" fmla="*/ 3618656 h 6886834"/>
              <a:gd name="connsiteX75" fmla="*/ 7723183 w 8259374"/>
              <a:gd name="connsiteY75" fmla="*/ 3624109 h 6886834"/>
              <a:gd name="connsiteX76" fmla="*/ 7721433 w 8259374"/>
              <a:gd name="connsiteY76" fmla="*/ 3631477 h 6886834"/>
              <a:gd name="connsiteX77" fmla="*/ 7721107 w 8259374"/>
              <a:gd name="connsiteY77" fmla="*/ 3631566 h 6886834"/>
              <a:gd name="connsiteX78" fmla="*/ 7720023 w 8259374"/>
              <a:gd name="connsiteY78" fmla="*/ 3638646 h 6886834"/>
              <a:gd name="connsiteX79" fmla="*/ 7718284 w 8259374"/>
              <a:gd name="connsiteY79" fmla="*/ 3674452 h 6886834"/>
              <a:gd name="connsiteX80" fmla="*/ 7690982 w 8259374"/>
              <a:gd name="connsiteY80" fmla="*/ 3736938 h 6886834"/>
              <a:gd name="connsiteX81" fmla="*/ 7676256 w 8259374"/>
              <a:gd name="connsiteY81" fmla="*/ 3798824 h 6886834"/>
              <a:gd name="connsiteX82" fmla="*/ 7660693 w 8259374"/>
              <a:gd name="connsiteY82" fmla="*/ 3831494 h 6886834"/>
              <a:gd name="connsiteX83" fmla="*/ 7663160 w 8259374"/>
              <a:gd name="connsiteY83" fmla="*/ 3846592 h 6886834"/>
              <a:gd name="connsiteX84" fmla="*/ 7670656 w 8259374"/>
              <a:gd name="connsiteY84" fmla="*/ 3861012 h 6886834"/>
              <a:gd name="connsiteX85" fmla="*/ 7658717 w 8259374"/>
              <a:gd name="connsiteY85" fmla="*/ 3984488 h 6886834"/>
              <a:gd name="connsiteX86" fmla="*/ 7647310 w 8259374"/>
              <a:gd name="connsiteY86" fmla="*/ 4128022 h 6886834"/>
              <a:gd name="connsiteX87" fmla="*/ 7625542 w 8259374"/>
              <a:gd name="connsiteY87" fmla="*/ 4200927 h 6886834"/>
              <a:gd name="connsiteX88" fmla="*/ 7564296 w 8259374"/>
              <a:gd name="connsiteY88" fmla="*/ 4406358 h 6886834"/>
              <a:gd name="connsiteX89" fmla="*/ 7545443 w 8259374"/>
              <a:gd name="connsiteY89" fmla="*/ 4450977 h 6886834"/>
              <a:gd name="connsiteX90" fmla="*/ 7551356 w 8259374"/>
              <a:gd name="connsiteY90" fmla="*/ 4497587 h 6886834"/>
              <a:gd name="connsiteX91" fmla="*/ 7539248 w 8259374"/>
              <a:gd name="connsiteY91" fmla="*/ 4512174 h 6886834"/>
              <a:gd name="connsiteX92" fmla="*/ 7536915 w 8259374"/>
              <a:gd name="connsiteY92" fmla="*/ 4514607 h 6886834"/>
              <a:gd name="connsiteX93" fmla="*/ 7532945 w 8259374"/>
              <a:gd name="connsiteY93" fmla="*/ 4526105 h 6886834"/>
              <a:gd name="connsiteX94" fmla="*/ 7525110 w 8259374"/>
              <a:gd name="connsiteY94" fmla="*/ 4527155 h 6886834"/>
              <a:gd name="connsiteX95" fmla="*/ 7514322 w 8259374"/>
              <a:gd name="connsiteY95" fmla="*/ 4542888 h 6886834"/>
              <a:gd name="connsiteX96" fmla="*/ 7508890 w 8259374"/>
              <a:gd name="connsiteY96" fmla="*/ 4564659 h 6886834"/>
              <a:gd name="connsiteX97" fmla="*/ 7484766 w 8259374"/>
              <a:gd name="connsiteY97" fmla="*/ 4662900 h 6886834"/>
              <a:gd name="connsiteX98" fmla="*/ 7480757 w 8259374"/>
              <a:gd name="connsiteY98" fmla="*/ 4780069 h 6886834"/>
              <a:gd name="connsiteX99" fmla="*/ 7463238 w 8259374"/>
              <a:gd name="connsiteY99" fmla="*/ 4893471 h 6886834"/>
              <a:gd name="connsiteX100" fmla="*/ 7453970 w 8259374"/>
              <a:gd name="connsiteY100" fmla="*/ 5050627 h 6886834"/>
              <a:gd name="connsiteX101" fmla="*/ 7442086 w 8259374"/>
              <a:gd name="connsiteY101" fmla="*/ 5203264 h 6886834"/>
              <a:gd name="connsiteX102" fmla="*/ 7445255 w 8259374"/>
              <a:gd name="connsiteY102" fmla="*/ 5233387 h 6886834"/>
              <a:gd name="connsiteX103" fmla="*/ 7439091 w 8259374"/>
              <a:gd name="connsiteY103" fmla="*/ 5259154 h 6886834"/>
              <a:gd name="connsiteX104" fmla="*/ 7429912 w 8259374"/>
              <a:gd name="connsiteY104" fmla="*/ 5265022 h 6886834"/>
              <a:gd name="connsiteX105" fmla="*/ 7430227 w 8259374"/>
              <a:gd name="connsiteY105" fmla="*/ 5281569 h 6886834"/>
              <a:gd name="connsiteX106" fmla="*/ 7428455 w 8259374"/>
              <a:gd name="connsiteY106" fmla="*/ 5285943 h 6886834"/>
              <a:gd name="connsiteX107" fmla="*/ 7448546 w 8259374"/>
              <a:gd name="connsiteY107" fmla="*/ 5365322 h 6886834"/>
              <a:gd name="connsiteX108" fmla="*/ 7445531 w 8259374"/>
              <a:gd name="connsiteY108" fmla="*/ 5431552 h 6886834"/>
              <a:gd name="connsiteX109" fmla="*/ 7493272 w 8259374"/>
              <a:gd name="connsiteY109" fmla="*/ 5683109 h 6886834"/>
              <a:gd name="connsiteX110" fmla="*/ 7523482 w 8259374"/>
              <a:gd name="connsiteY110" fmla="*/ 5758758 h 6886834"/>
              <a:gd name="connsiteX111" fmla="*/ 7571560 w 8259374"/>
              <a:gd name="connsiteY111" fmla="*/ 6023059 h 6886834"/>
              <a:gd name="connsiteX112" fmla="*/ 7610840 w 8259374"/>
              <a:gd name="connsiteY112" fmla="*/ 6183806 h 6886834"/>
              <a:gd name="connsiteX113" fmla="*/ 7618403 w 8259374"/>
              <a:gd name="connsiteY113" fmla="*/ 6274847 h 6886834"/>
              <a:gd name="connsiteX114" fmla="*/ 7612141 w 8259374"/>
              <a:gd name="connsiteY114" fmla="*/ 6397934 h 6886834"/>
              <a:gd name="connsiteX115" fmla="*/ 7642700 w 8259374"/>
              <a:gd name="connsiteY115" fmla="*/ 6446110 h 6886834"/>
              <a:gd name="connsiteX116" fmla="*/ 7604154 w 8259374"/>
              <a:gd name="connsiteY116" fmla="*/ 6492650 h 6886834"/>
              <a:gd name="connsiteX117" fmla="*/ 7606744 w 8259374"/>
              <a:gd name="connsiteY117" fmla="*/ 6499348 h 6886834"/>
              <a:gd name="connsiteX118" fmla="*/ 7611195 w 8259374"/>
              <a:gd name="connsiteY118" fmla="*/ 6571637 h 6886834"/>
              <a:gd name="connsiteX119" fmla="*/ 7605227 w 8259374"/>
              <a:gd name="connsiteY119" fmla="*/ 6658275 h 6886834"/>
              <a:gd name="connsiteX120" fmla="*/ 7657027 w 8259374"/>
              <a:gd name="connsiteY120" fmla="*/ 6827947 h 6886834"/>
              <a:gd name="connsiteX121" fmla="*/ 7640052 w 8259374"/>
              <a:gd name="connsiteY121" fmla="*/ 6878653 h 6886834"/>
              <a:gd name="connsiteX122" fmla="*/ 3932627 w 8259374"/>
              <a:gd name="connsiteY122" fmla="*/ 6886834 h 6886834"/>
              <a:gd name="connsiteX123" fmla="*/ 0 w 8259374"/>
              <a:gd name="connsiteY123" fmla="*/ 6853072 h 6886834"/>
              <a:gd name="connsiteX124" fmla="*/ 0 w 8259374"/>
              <a:gd name="connsiteY124" fmla="*/ 0 h 6886834"/>
              <a:gd name="connsiteX0" fmla="*/ 0 w 8259374"/>
              <a:gd name="connsiteY0" fmla="*/ 0 h 6878653"/>
              <a:gd name="connsiteX1" fmla="*/ 8259374 w 8259374"/>
              <a:gd name="connsiteY1" fmla="*/ 4928 h 6878653"/>
              <a:gd name="connsiteX2" fmla="*/ 8259082 w 8259374"/>
              <a:gd name="connsiteY2" fmla="*/ 7032 h 6878653"/>
              <a:gd name="connsiteX3" fmla="*/ 8252923 w 8259374"/>
              <a:gd name="connsiteY3" fmla="*/ 30960 h 6878653"/>
              <a:gd name="connsiteX4" fmla="*/ 8213566 w 8259374"/>
              <a:gd name="connsiteY4" fmla="*/ 29154 h 6878653"/>
              <a:gd name="connsiteX5" fmla="*/ 8215843 w 8259374"/>
              <a:gd name="connsiteY5" fmla="*/ 67653 h 6878653"/>
              <a:gd name="connsiteX6" fmla="*/ 8217200 w 8259374"/>
              <a:gd name="connsiteY6" fmla="*/ 155058 h 6878653"/>
              <a:gd name="connsiteX7" fmla="*/ 8215915 w 8259374"/>
              <a:gd name="connsiteY7" fmla="*/ 163580 h 6878653"/>
              <a:gd name="connsiteX8" fmla="*/ 8209562 w 8259374"/>
              <a:gd name="connsiteY8" fmla="*/ 163412 h 6878653"/>
              <a:gd name="connsiteX9" fmla="*/ 8212690 w 8259374"/>
              <a:gd name="connsiteY9" fmla="*/ 184979 h 6878653"/>
              <a:gd name="connsiteX10" fmla="*/ 8206570 w 8259374"/>
              <a:gd name="connsiteY10" fmla="*/ 225577 h 6878653"/>
              <a:gd name="connsiteX11" fmla="*/ 8195588 w 8259374"/>
              <a:gd name="connsiteY11" fmla="*/ 246471 h 6878653"/>
              <a:gd name="connsiteX12" fmla="*/ 8177225 w 8259374"/>
              <a:gd name="connsiteY12" fmla="*/ 287658 h 6878653"/>
              <a:gd name="connsiteX13" fmla="*/ 8183500 w 8259374"/>
              <a:gd name="connsiteY13" fmla="*/ 323765 h 6878653"/>
              <a:gd name="connsiteX14" fmla="*/ 8119462 w 8259374"/>
              <a:gd name="connsiteY14" fmla="*/ 497784 h 6878653"/>
              <a:gd name="connsiteX15" fmla="*/ 8094729 w 8259374"/>
              <a:gd name="connsiteY15" fmla="*/ 589887 h 6878653"/>
              <a:gd name="connsiteX16" fmla="*/ 8087563 w 8259374"/>
              <a:gd name="connsiteY16" fmla="*/ 623853 h 6878653"/>
              <a:gd name="connsiteX17" fmla="*/ 8043783 w 8259374"/>
              <a:gd name="connsiteY17" fmla="*/ 727950 h 6878653"/>
              <a:gd name="connsiteX18" fmla="*/ 8043844 w 8259374"/>
              <a:gd name="connsiteY18" fmla="*/ 733618 h 6878653"/>
              <a:gd name="connsiteX19" fmla="*/ 8040591 w 8259374"/>
              <a:gd name="connsiteY19" fmla="*/ 748711 h 6878653"/>
              <a:gd name="connsiteX20" fmla="*/ 7991903 w 8259374"/>
              <a:gd name="connsiteY20" fmla="*/ 840589 h 6878653"/>
              <a:gd name="connsiteX21" fmla="*/ 7985537 w 8259374"/>
              <a:gd name="connsiteY21" fmla="*/ 849454 h 6878653"/>
              <a:gd name="connsiteX22" fmla="*/ 7984168 w 8259374"/>
              <a:gd name="connsiteY22" fmla="*/ 849670 h 6878653"/>
              <a:gd name="connsiteX23" fmla="*/ 7982421 w 8259374"/>
              <a:gd name="connsiteY23" fmla="*/ 885380 h 6878653"/>
              <a:gd name="connsiteX24" fmla="*/ 7979919 w 8259374"/>
              <a:gd name="connsiteY24" fmla="*/ 889343 h 6878653"/>
              <a:gd name="connsiteX25" fmla="*/ 7981684 w 8259374"/>
              <a:gd name="connsiteY25" fmla="*/ 913618 h 6878653"/>
              <a:gd name="connsiteX26" fmla="*/ 7981045 w 8259374"/>
              <a:gd name="connsiteY26" fmla="*/ 925626 h 6878653"/>
              <a:gd name="connsiteX27" fmla="*/ 7984059 w 8259374"/>
              <a:gd name="connsiteY27" fmla="*/ 930115 h 6878653"/>
              <a:gd name="connsiteX28" fmla="*/ 7981497 w 8259374"/>
              <a:gd name="connsiteY28" fmla="*/ 947284 h 6878653"/>
              <a:gd name="connsiteX29" fmla="*/ 7982366 w 8259374"/>
              <a:gd name="connsiteY29" fmla="*/ 964542 h 6878653"/>
              <a:gd name="connsiteX30" fmla="*/ 7967654 w 8259374"/>
              <a:gd name="connsiteY30" fmla="*/ 1039358 h 6878653"/>
              <a:gd name="connsiteX31" fmla="*/ 7965976 w 8259374"/>
              <a:gd name="connsiteY31" fmla="*/ 1206631 h 6878653"/>
              <a:gd name="connsiteX32" fmla="*/ 7905207 w 8259374"/>
              <a:gd name="connsiteY32" fmla="*/ 1492777 h 6878653"/>
              <a:gd name="connsiteX33" fmla="*/ 7860695 w 8259374"/>
              <a:gd name="connsiteY33" fmla="*/ 1592059 h 6878653"/>
              <a:gd name="connsiteX34" fmla="*/ 7866303 w 8259374"/>
              <a:gd name="connsiteY34" fmla="*/ 1640521 h 6878653"/>
              <a:gd name="connsiteX35" fmla="*/ 7854100 w 8259374"/>
              <a:gd name="connsiteY35" fmla="*/ 1655624 h 6878653"/>
              <a:gd name="connsiteX36" fmla="*/ 7851751 w 8259374"/>
              <a:gd name="connsiteY36" fmla="*/ 1658142 h 6878653"/>
              <a:gd name="connsiteX37" fmla="*/ 7847705 w 8259374"/>
              <a:gd name="connsiteY37" fmla="*/ 1670072 h 6878653"/>
              <a:gd name="connsiteX38" fmla="*/ 7839861 w 8259374"/>
              <a:gd name="connsiteY38" fmla="*/ 1671129 h 6878653"/>
              <a:gd name="connsiteX39" fmla="*/ 7840809 w 8259374"/>
              <a:gd name="connsiteY39" fmla="*/ 1732607 h 6878653"/>
              <a:gd name="connsiteX40" fmla="*/ 7868816 w 8259374"/>
              <a:gd name="connsiteY40" fmla="*/ 1805215 h 6878653"/>
              <a:gd name="connsiteX41" fmla="*/ 7869506 w 8259374"/>
              <a:gd name="connsiteY41" fmla="*/ 1845616 h 6878653"/>
              <a:gd name="connsiteX42" fmla="*/ 7864150 w 8259374"/>
              <a:gd name="connsiteY42" fmla="*/ 1850893 h 6878653"/>
              <a:gd name="connsiteX43" fmla="*/ 7886388 w 8259374"/>
              <a:gd name="connsiteY43" fmla="*/ 1909011 h 6878653"/>
              <a:gd name="connsiteX44" fmla="*/ 7875654 w 8259374"/>
              <a:gd name="connsiteY44" fmla="*/ 1989626 h 6878653"/>
              <a:gd name="connsiteX45" fmla="*/ 7860613 w 8259374"/>
              <a:gd name="connsiteY45" fmla="*/ 2049768 h 6878653"/>
              <a:gd name="connsiteX46" fmla="*/ 7855177 w 8259374"/>
              <a:gd name="connsiteY46" fmla="*/ 2083784 h 6878653"/>
              <a:gd name="connsiteX47" fmla="*/ 7847260 w 8259374"/>
              <a:gd name="connsiteY47" fmla="*/ 2172145 h 6878653"/>
              <a:gd name="connsiteX48" fmla="*/ 7853684 w 8259374"/>
              <a:gd name="connsiteY48" fmla="*/ 2278856 h 6878653"/>
              <a:gd name="connsiteX49" fmla="*/ 7844151 w 8259374"/>
              <a:gd name="connsiteY49" fmla="*/ 2398865 h 6878653"/>
              <a:gd name="connsiteX50" fmla="*/ 7836030 w 8259374"/>
              <a:gd name="connsiteY50" fmla="*/ 2447385 h 6878653"/>
              <a:gd name="connsiteX51" fmla="*/ 7844545 w 8259374"/>
              <a:gd name="connsiteY51" fmla="*/ 2559889 h 6878653"/>
              <a:gd name="connsiteX52" fmla="*/ 7862833 w 8259374"/>
              <a:gd name="connsiteY52" fmla="*/ 2767170 h 6878653"/>
              <a:gd name="connsiteX53" fmla="*/ 7863304 w 8259374"/>
              <a:gd name="connsiteY53" fmla="*/ 2860521 h 6878653"/>
              <a:gd name="connsiteX54" fmla="*/ 7876870 w 8259374"/>
              <a:gd name="connsiteY54" fmla="*/ 2956588 h 6878653"/>
              <a:gd name="connsiteX55" fmla="*/ 7872717 w 8259374"/>
              <a:gd name="connsiteY55" fmla="*/ 3028277 h 6878653"/>
              <a:gd name="connsiteX56" fmla="*/ 7874112 w 8259374"/>
              <a:gd name="connsiteY56" fmla="*/ 3044829 h 6878653"/>
              <a:gd name="connsiteX57" fmla="*/ 7878057 w 8259374"/>
              <a:gd name="connsiteY57" fmla="*/ 3047980 h 6878653"/>
              <a:gd name="connsiteX58" fmla="*/ 7892211 w 8259374"/>
              <a:gd name="connsiteY58" fmla="*/ 3118581 h 6878653"/>
              <a:gd name="connsiteX59" fmla="*/ 7870115 w 8259374"/>
              <a:gd name="connsiteY59" fmla="*/ 3128728 h 6878653"/>
              <a:gd name="connsiteX60" fmla="*/ 7853751 w 8259374"/>
              <a:gd name="connsiteY60" fmla="*/ 3194385 h 6878653"/>
              <a:gd name="connsiteX61" fmla="*/ 7860255 w 8259374"/>
              <a:gd name="connsiteY61" fmla="*/ 3229104 h 6878653"/>
              <a:gd name="connsiteX62" fmla="*/ 7860820 w 8259374"/>
              <a:gd name="connsiteY62" fmla="*/ 3236205 h 6878653"/>
              <a:gd name="connsiteX63" fmla="*/ 7860524 w 8259374"/>
              <a:gd name="connsiteY63" fmla="*/ 3236392 h 6878653"/>
              <a:gd name="connsiteX64" fmla="*/ 7860507 w 8259374"/>
              <a:gd name="connsiteY64" fmla="*/ 3243975 h 6878653"/>
              <a:gd name="connsiteX65" fmla="*/ 7861849 w 8259374"/>
              <a:gd name="connsiteY65" fmla="*/ 3249149 h 6878653"/>
              <a:gd name="connsiteX66" fmla="*/ 7825440 w 8259374"/>
              <a:gd name="connsiteY66" fmla="*/ 3308429 h 6878653"/>
              <a:gd name="connsiteX67" fmla="*/ 7797313 w 8259374"/>
              <a:gd name="connsiteY67" fmla="*/ 3396839 h 6878653"/>
              <a:gd name="connsiteX68" fmla="*/ 7773161 w 8259374"/>
              <a:gd name="connsiteY68" fmla="*/ 3485579 h 6878653"/>
              <a:gd name="connsiteX69" fmla="*/ 7766211 w 8259374"/>
              <a:gd name="connsiteY69" fmla="*/ 3518293 h 6878653"/>
              <a:gd name="connsiteX70" fmla="*/ 7745911 w 8259374"/>
              <a:gd name="connsiteY70" fmla="*/ 3574027 h 6878653"/>
              <a:gd name="connsiteX71" fmla="*/ 7731711 w 8259374"/>
              <a:gd name="connsiteY71" fmla="*/ 3597957 h 6878653"/>
              <a:gd name="connsiteX72" fmla="*/ 7731931 w 8259374"/>
              <a:gd name="connsiteY72" fmla="*/ 3599279 h 6878653"/>
              <a:gd name="connsiteX73" fmla="*/ 7727934 w 8259374"/>
              <a:gd name="connsiteY73" fmla="*/ 3600530 h 6878653"/>
              <a:gd name="connsiteX74" fmla="*/ 7723086 w 8259374"/>
              <a:gd name="connsiteY74" fmla="*/ 3618656 h 6878653"/>
              <a:gd name="connsiteX75" fmla="*/ 7723183 w 8259374"/>
              <a:gd name="connsiteY75" fmla="*/ 3624109 h 6878653"/>
              <a:gd name="connsiteX76" fmla="*/ 7721433 w 8259374"/>
              <a:gd name="connsiteY76" fmla="*/ 3631477 h 6878653"/>
              <a:gd name="connsiteX77" fmla="*/ 7721107 w 8259374"/>
              <a:gd name="connsiteY77" fmla="*/ 3631566 h 6878653"/>
              <a:gd name="connsiteX78" fmla="*/ 7720023 w 8259374"/>
              <a:gd name="connsiteY78" fmla="*/ 3638646 h 6878653"/>
              <a:gd name="connsiteX79" fmla="*/ 7718284 w 8259374"/>
              <a:gd name="connsiteY79" fmla="*/ 3674452 h 6878653"/>
              <a:gd name="connsiteX80" fmla="*/ 7690982 w 8259374"/>
              <a:gd name="connsiteY80" fmla="*/ 3736938 h 6878653"/>
              <a:gd name="connsiteX81" fmla="*/ 7676256 w 8259374"/>
              <a:gd name="connsiteY81" fmla="*/ 3798824 h 6878653"/>
              <a:gd name="connsiteX82" fmla="*/ 7660693 w 8259374"/>
              <a:gd name="connsiteY82" fmla="*/ 3831494 h 6878653"/>
              <a:gd name="connsiteX83" fmla="*/ 7663160 w 8259374"/>
              <a:gd name="connsiteY83" fmla="*/ 3846592 h 6878653"/>
              <a:gd name="connsiteX84" fmla="*/ 7670656 w 8259374"/>
              <a:gd name="connsiteY84" fmla="*/ 3861012 h 6878653"/>
              <a:gd name="connsiteX85" fmla="*/ 7658717 w 8259374"/>
              <a:gd name="connsiteY85" fmla="*/ 3984488 h 6878653"/>
              <a:gd name="connsiteX86" fmla="*/ 7647310 w 8259374"/>
              <a:gd name="connsiteY86" fmla="*/ 4128022 h 6878653"/>
              <a:gd name="connsiteX87" fmla="*/ 7625542 w 8259374"/>
              <a:gd name="connsiteY87" fmla="*/ 4200927 h 6878653"/>
              <a:gd name="connsiteX88" fmla="*/ 7564296 w 8259374"/>
              <a:gd name="connsiteY88" fmla="*/ 4406358 h 6878653"/>
              <a:gd name="connsiteX89" fmla="*/ 7545443 w 8259374"/>
              <a:gd name="connsiteY89" fmla="*/ 4450977 h 6878653"/>
              <a:gd name="connsiteX90" fmla="*/ 7551356 w 8259374"/>
              <a:gd name="connsiteY90" fmla="*/ 4497587 h 6878653"/>
              <a:gd name="connsiteX91" fmla="*/ 7539248 w 8259374"/>
              <a:gd name="connsiteY91" fmla="*/ 4512174 h 6878653"/>
              <a:gd name="connsiteX92" fmla="*/ 7536915 w 8259374"/>
              <a:gd name="connsiteY92" fmla="*/ 4514607 h 6878653"/>
              <a:gd name="connsiteX93" fmla="*/ 7532945 w 8259374"/>
              <a:gd name="connsiteY93" fmla="*/ 4526105 h 6878653"/>
              <a:gd name="connsiteX94" fmla="*/ 7525110 w 8259374"/>
              <a:gd name="connsiteY94" fmla="*/ 4527155 h 6878653"/>
              <a:gd name="connsiteX95" fmla="*/ 7514322 w 8259374"/>
              <a:gd name="connsiteY95" fmla="*/ 4542888 h 6878653"/>
              <a:gd name="connsiteX96" fmla="*/ 7508890 w 8259374"/>
              <a:gd name="connsiteY96" fmla="*/ 4564659 h 6878653"/>
              <a:gd name="connsiteX97" fmla="*/ 7484766 w 8259374"/>
              <a:gd name="connsiteY97" fmla="*/ 4662900 h 6878653"/>
              <a:gd name="connsiteX98" fmla="*/ 7480757 w 8259374"/>
              <a:gd name="connsiteY98" fmla="*/ 4780069 h 6878653"/>
              <a:gd name="connsiteX99" fmla="*/ 7463238 w 8259374"/>
              <a:gd name="connsiteY99" fmla="*/ 4893471 h 6878653"/>
              <a:gd name="connsiteX100" fmla="*/ 7453970 w 8259374"/>
              <a:gd name="connsiteY100" fmla="*/ 5050627 h 6878653"/>
              <a:gd name="connsiteX101" fmla="*/ 7442086 w 8259374"/>
              <a:gd name="connsiteY101" fmla="*/ 5203264 h 6878653"/>
              <a:gd name="connsiteX102" fmla="*/ 7445255 w 8259374"/>
              <a:gd name="connsiteY102" fmla="*/ 5233387 h 6878653"/>
              <a:gd name="connsiteX103" fmla="*/ 7439091 w 8259374"/>
              <a:gd name="connsiteY103" fmla="*/ 5259154 h 6878653"/>
              <a:gd name="connsiteX104" fmla="*/ 7429912 w 8259374"/>
              <a:gd name="connsiteY104" fmla="*/ 5265022 h 6878653"/>
              <a:gd name="connsiteX105" fmla="*/ 7430227 w 8259374"/>
              <a:gd name="connsiteY105" fmla="*/ 5281569 h 6878653"/>
              <a:gd name="connsiteX106" fmla="*/ 7428455 w 8259374"/>
              <a:gd name="connsiteY106" fmla="*/ 5285943 h 6878653"/>
              <a:gd name="connsiteX107" fmla="*/ 7448546 w 8259374"/>
              <a:gd name="connsiteY107" fmla="*/ 5365322 h 6878653"/>
              <a:gd name="connsiteX108" fmla="*/ 7445531 w 8259374"/>
              <a:gd name="connsiteY108" fmla="*/ 5431552 h 6878653"/>
              <a:gd name="connsiteX109" fmla="*/ 7493272 w 8259374"/>
              <a:gd name="connsiteY109" fmla="*/ 5683109 h 6878653"/>
              <a:gd name="connsiteX110" fmla="*/ 7523482 w 8259374"/>
              <a:gd name="connsiteY110" fmla="*/ 5758758 h 6878653"/>
              <a:gd name="connsiteX111" fmla="*/ 7571560 w 8259374"/>
              <a:gd name="connsiteY111" fmla="*/ 6023059 h 6878653"/>
              <a:gd name="connsiteX112" fmla="*/ 7610840 w 8259374"/>
              <a:gd name="connsiteY112" fmla="*/ 6183806 h 6878653"/>
              <a:gd name="connsiteX113" fmla="*/ 7618403 w 8259374"/>
              <a:gd name="connsiteY113" fmla="*/ 6274847 h 6878653"/>
              <a:gd name="connsiteX114" fmla="*/ 7612141 w 8259374"/>
              <a:gd name="connsiteY114" fmla="*/ 6397934 h 6878653"/>
              <a:gd name="connsiteX115" fmla="*/ 7642700 w 8259374"/>
              <a:gd name="connsiteY115" fmla="*/ 6446110 h 6878653"/>
              <a:gd name="connsiteX116" fmla="*/ 7604154 w 8259374"/>
              <a:gd name="connsiteY116" fmla="*/ 6492650 h 6878653"/>
              <a:gd name="connsiteX117" fmla="*/ 7606744 w 8259374"/>
              <a:gd name="connsiteY117" fmla="*/ 6499348 h 6878653"/>
              <a:gd name="connsiteX118" fmla="*/ 7611195 w 8259374"/>
              <a:gd name="connsiteY118" fmla="*/ 6571637 h 6878653"/>
              <a:gd name="connsiteX119" fmla="*/ 7605227 w 8259374"/>
              <a:gd name="connsiteY119" fmla="*/ 6658275 h 6878653"/>
              <a:gd name="connsiteX120" fmla="*/ 7657027 w 8259374"/>
              <a:gd name="connsiteY120" fmla="*/ 6827947 h 6878653"/>
              <a:gd name="connsiteX121" fmla="*/ 7640052 w 8259374"/>
              <a:gd name="connsiteY121" fmla="*/ 6878653 h 6878653"/>
              <a:gd name="connsiteX122" fmla="*/ 0 w 8259374"/>
              <a:gd name="connsiteY122" fmla="*/ 6853072 h 6878653"/>
              <a:gd name="connsiteX123" fmla="*/ 0 w 8259374"/>
              <a:gd name="connsiteY123" fmla="*/ 0 h 6878653"/>
              <a:gd name="connsiteX0" fmla="*/ 0 w 8259374"/>
              <a:gd name="connsiteY0" fmla="*/ 0 h 6864138"/>
              <a:gd name="connsiteX1" fmla="*/ 8259374 w 8259374"/>
              <a:gd name="connsiteY1" fmla="*/ 4928 h 6864138"/>
              <a:gd name="connsiteX2" fmla="*/ 8259082 w 8259374"/>
              <a:gd name="connsiteY2" fmla="*/ 7032 h 6864138"/>
              <a:gd name="connsiteX3" fmla="*/ 8252923 w 8259374"/>
              <a:gd name="connsiteY3" fmla="*/ 30960 h 6864138"/>
              <a:gd name="connsiteX4" fmla="*/ 8213566 w 8259374"/>
              <a:gd name="connsiteY4" fmla="*/ 29154 h 6864138"/>
              <a:gd name="connsiteX5" fmla="*/ 8215843 w 8259374"/>
              <a:gd name="connsiteY5" fmla="*/ 67653 h 6864138"/>
              <a:gd name="connsiteX6" fmla="*/ 8217200 w 8259374"/>
              <a:gd name="connsiteY6" fmla="*/ 155058 h 6864138"/>
              <a:gd name="connsiteX7" fmla="*/ 8215915 w 8259374"/>
              <a:gd name="connsiteY7" fmla="*/ 163580 h 6864138"/>
              <a:gd name="connsiteX8" fmla="*/ 8209562 w 8259374"/>
              <a:gd name="connsiteY8" fmla="*/ 163412 h 6864138"/>
              <a:gd name="connsiteX9" fmla="*/ 8212690 w 8259374"/>
              <a:gd name="connsiteY9" fmla="*/ 184979 h 6864138"/>
              <a:gd name="connsiteX10" fmla="*/ 8206570 w 8259374"/>
              <a:gd name="connsiteY10" fmla="*/ 225577 h 6864138"/>
              <a:gd name="connsiteX11" fmla="*/ 8195588 w 8259374"/>
              <a:gd name="connsiteY11" fmla="*/ 246471 h 6864138"/>
              <a:gd name="connsiteX12" fmla="*/ 8177225 w 8259374"/>
              <a:gd name="connsiteY12" fmla="*/ 287658 h 6864138"/>
              <a:gd name="connsiteX13" fmla="*/ 8183500 w 8259374"/>
              <a:gd name="connsiteY13" fmla="*/ 323765 h 6864138"/>
              <a:gd name="connsiteX14" fmla="*/ 8119462 w 8259374"/>
              <a:gd name="connsiteY14" fmla="*/ 497784 h 6864138"/>
              <a:gd name="connsiteX15" fmla="*/ 8094729 w 8259374"/>
              <a:gd name="connsiteY15" fmla="*/ 589887 h 6864138"/>
              <a:gd name="connsiteX16" fmla="*/ 8087563 w 8259374"/>
              <a:gd name="connsiteY16" fmla="*/ 623853 h 6864138"/>
              <a:gd name="connsiteX17" fmla="*/ 8043783 w 8259374"/>
              <a:gd name="connsiteY17" fmla="*/ 727950 h 6864138"/>
              <a:gd name="connsiteX18" fmla="*/ 8043844 w 8259374"/>
              <a:gd name="connsiteY18" fmla="*/ 733618 h 6864138"/>
              <a:gd name="connsiteX19" fmla="*/ 8040591 w 8259374"/>
              <a:gd name="connsiteY19" fmla="*/ 748711 h 6864138"/>
              <a:gd name="connsiteX20" fmla="*/ 7991903 w 8259374"/>
              <a:gd name="connsiteY20" fmla="*/ 840589 h 6864138"/>
              <a:gd name="connsiteX21" fmla="*/ 7985537 w 8259374"/>
              <a:gd name="connsiteY21" fmla="*/ 849454 h 6864138"/>
              <a:gd name="connsiteX22" fmla="*/ 7984168 w 8259374"/>
              <a:gd name="connsiteY22" fmla="*/ 849670 h 6864138"/>
              <a:gd name="connsiteX23" fmla="*/ 7982421 w 8259374"/>
              <a:gd name="connsiteY23" fmla="*/ 885380 h 6864138"/>
              <a:gd name="connsiteX24" fmla="*/ 7979919 w 8259374"/>
              <a:gd name="connsiteY24" fmla="*/ 889343 h 6864138"/>
              <a:gd name="connsiteX25" fmla="*/ 7981684 w 8259374"/>
              <a:gd name="connsiteY25" fmla="*/ 913618 h 6864138"/>
              <a:gd name="connsiteX26" fmla="*/ 7981045 w 8259374"/>
              <a:gd name="connsiteY26" fmla="*/ 925626 h 6864138"/>
              <a:gd name="connsiteX27" fmla="*/ 7984059 w 8259374"/>
              <a:gd name="connsiteY27" fmla="*/ 930115 h 6864138"/>
              <a:gd name="connsiteX28" fmla="*/ 7981497 w 8259374"/>
              <a:gd name="connsiteY28" fmla="*/ 947284 h 6864138"/>
              <a:gd name="connsiteX29" fmla="*/ 7982366 w 8259374"/>
              <a:gd name="connsiteY29" fmla="*/ 964542 h 6864138"/>
              <a:gd name="connsiteX30" fmla="*/ 7967654 w 8259374"/>
              <a:gd name="connsiteY30" fmla="*/ 1039358 h 6864138"/>
              <a:gd name="connsiteX31" fmla="*/ 7965976 w 8259374"/>
              <a:gd name="connsiteY31" fmla="*/ 1206631 h 6864138"/>
              <a:gd name="connsiteX32" fmla="*/ 7905207 w 8259374"/>
              <a:gd name="connsiteY32" fmla="*/ 1492777 h 6864138"/>
              <a:gd name="connsiteX33" fmla="*/ 7860695 w 8259374"/>
              <a:gd name="connsiteY33" fmla="*/ 1592059 h 6864138"/>
              <a:gd name="connsiteX34" fmla="*/ 7866303 w 8259374"/>
              <a:gd name="connsiteY34" fmla="*/ 1640521 h 6864138"/>
              <a:gd name="connsiteX35" fmla="*/ 7854100 w 8259374"/>
              <a:gd name="connsiteY35" fmla="*/ 1655624 h 6864138"/>
              <a:gd name="connsiteX36" fmla="*/ 7851751 w 8259374"/>
              <a:gd name="connsiteY36" fmla="*/ 1658142 h 6864138"/>
              <a:gd name="connsiteX37" fmla="*/ 7847705 w 8259374"/>
              <a:gd name="connsiteY37" fmla="*/ 1670072 h 6864138"/>
              <a:gd name="connsiteX38" fmla="*/ 7839861 w 8259374"/>
              <a:gd name="connsiteY38" fmla="*/ 1671129 h 6864138"/>
              <a:gd name="connsiteX39" fmla="*/ 7840809 w 8259374"/>
              <a:gd name="connsiteY39" fmla="*/ 1732607 h 6864138"/>
              <a:gd name="connsiteX40" fmla="*/ 7868816 w 8259374"/>
              <a:gd name="connsiteY40" fmla="*/ 1805215 h 6864138"/>
              <a:gd name="connsiteX41" fmla="*/ 7869506 w 8259374"/>
              <a:gd name="connsiteY41" fmla="*/ 1845616 h 6864138"/>
              <a:gd name="connsiteX42" fmla="*/ 7864150 w 8259374"/>
              <a:gd name="connsiteY42" fmla="*/ 1850893 h 6864138"/>
              <a:gd name="connsiteX43" fmla="*/ 7886388 w 8259374"/>
              <a:gd name="connsiteY43" fmla="*/ 1909011 h 6864138"/>
              <a:gd name="connsiteX44" fmla="*/ 7875654 w 8259374"/>
              <a:gd name="connsiteY44" fmla="*/ 1989626 h 6864138"/>
              <a:gd name="connsiteX45" fmla="*/ 7860613 w 8259374"/>
              <a:gd name="connsiteY45" fmla="*/ 2049768 h 6864138"/>
              <a:gd name="connsiteX46" fmla="*/ 7855177 w 8259374"/>
              <a:gd name="connsiteY46" fmla="*/ 2083784 h 6864138"/>
              <a:gd name="connsiteX47" fmla="*/ 7847260 w 8259374"/>
              <a:gd name="connsiteY47" fmla="*/ 2172145 h 6864138"/>
              <a:gd name="connsiteX48" fmla="*/ 7853684 w 8259374"/>
              <a:gd name="connsiteY48" fmla="*/ 2278856 h 6864138"/>
              <a:gd name="connsiteX49" fmla="*/ 7844151 w 8259374"/>
              <a:gd name="connsiteY49" fmla="*/ 2398865 h 6864138"/>
              <a:gd name="connsiteX50" fmla="*/ 7836030 w 8259374"/>
              <a:gd name="connsiteY50" fmla="*/ 2447385 h 6864138"/>
              <a:gd name="connsiteX51" fmla="*/ 7844545 w 8259374"/>
              <a:gd name="connsiteY51" fmla="*/ 2559889 h 6864138"/>
              <a:gd name="connsiteX52" fmla="*/ 7862833 w 8259374"/>
              <a:gd name="connsiteY52" fmla="*/ 2767170 h 6864138"/>
              <a:gd name="connsiteX53" fmla="*/ 7863304 w 8259374"/>
              <a:gd name="connsiteY53" fmla="*/ 2860521 h 6864138"/>
              <a:gd name="connsiteX54" fmla="*/ 7876870 w 8259374"/>
              <a:gd name="connsiteY54" fmla="*/ 2956588 h 6864138"/>
              <a:gd name="connsiteX55" fmla="*/ 7872717 w 8259374"/>
              <a:gd name="connsiteY55" fmla="*/ 3028277 h 6864138"/>
              <a:gd name="connsiteX56" fmla="*/ 7874112 w 8259374"/>
              <a:gd name="connsiteY56" fmla="*/ 3044829 h 6864138"/>
              <a:gd name="connsiteX57" fmla="*/ 7878057 w 8259374"/>
              <a:gd name="connsiteY57" fmla="*/ 3047980 h 6864138"/>
              <a:gd name="connsiteX58" fmla="*/ 7892211 w 8259374"/>
              <a:gd name="connsiteY58" fmla="*/ 3118581 h 6864138"/>
              <a:gd name="connsiteX59" fmla="*/ 7870115 w 8259374"/>
              <a:gd name="connsiteY59" fmla="*/ 3128728 h 6864138"/>
              <a:gd name="connsiteX60" fmla="*/ 7853751 w 8259374"/>
              <a:gd name="connsiteY60" fmla="*/ 3194385 h 6864138"/>
              <a:gd name="connsiteX61" fmla="*/ 7860255 w 8259374"/>
              <a:gd name="connsiteY61" fmla="*/ 3229104 h 6864138"/>
              <a:gd name="connsiteX62" fmla="*/ 7860820 w 8259374"/>
              <a:gd name="connsiteY62" fmla="*/ 3236205 h 6864138"/>
              <a:gd name="connsiteX63" fmla="*/ 7860524 w 8259374"/>
              <a:gd name="connsiteY63" fmla="*/ 3236392 h 6864138"/>
              <a:gd name="connsiteX64" fmla="*/ 7860507 w 8259374"/>
              <a:gd name="connsiteY64" fmla="*/ 3243975 h 6864138"/>
              <a:gd name="connsiteX65" fmla="*/ 7861849 w 8259374"/>
              <a:gd name="connsiteY65" fmla="*/ 3249149 h 6864138"/>
              <a:gd name="connsiteX66" fmla="*/ 7825440 w 8259374"/>
              <a:gd name="connsiteY66" fmla="*/ 3308429 h 6864138"/>
              <a:gd name="connsiteX67" fmla="*/ 7797313 w 8259374"/>
              <a:gd name="connsiteY67" fmla="*/ 3396839 h 6864138"/>
              <a:gd name="connsiteX68" fmla="*/ 7773161 w 8259374"/>
              <a:gd name="connsiteY68" fmla="*/ 3485579 h 6864138"/>
              <a:gd name="connsiteX69" fmla="*/ 7766211 w 8259374"/>
              <a:gd name="connsiteY69" fmla="*/ 3518293 h 6864138"/>
              <a:gd name="connsiteX70" fmla="*/ 7745911 w 8259374"/>
              <a:gd name="connsiteY70" fmla="*/ 3574027 h 6864138"/>
              <a:gd name="connsiteX71" fmla="*/ 7731711 w 8259374"/>
              <a:gd name="connsiteY71" fmla="*/ 3597957 h 6864138"/>
              <a:gd name="connsiteX72" fmla="*/ 7731931 w 8259374"/>
              <a:gd name="connsiteY72" fmla="*/ 3599279 h 6864138"/>
              <a:gd name="connsiteX73" fmla="*/ 7727934 w 8259374"/>
              <a:gd name="connsiteY73" fmla="*/ 3600530 h 6864138"/>
              <a:gd name="connsiteX74" fmla="*/ 7723086 w 8259374"/>
              <a:gd name="connsiteY74" fmla="*/ 3618656 h 6864138"/>
              <a:gd name="connsiteX75" fmla="*/ 7723183 w 8259374"/>
              <a:gd name="connsiteY75" fmla="*/ 3624109 h 6864138"/>
              <a:gd name="connsiteX76" fmla="*/ 7721433 w 8259374"/>
              <a:gd name="connsiteY76" fmla="*/ 3631477 h 6864138"/>
              <a:gd name="connsiteX77" fmla="*/ 7721107 w 8259374"/>
              <a:gd name="connsiteY77" fmla="*/ 3631566 h 6864138"/>
              <a:gd name="connsiteX78" fmla="*/ 7720023 w 8259374"/>
              <a:gd name="connsiteY78" fmla="*/ 3638646 h 6864138"/>
              <a:gd name="connsiteX79" fmla="*/ 7718284 w 8259374"/>
              <a:gd name="connsiteY79" fmla="*/ 3674452 h 6864138"/>
              <a:gd name="connsiteX80" fmla="*/ 7690982 w 8259374"/>
              <a:gd name="connsiteY80" fmla="*/ 3736938 h 6864138"/>
              <a:gd name="connsiteX81" fmla="*/ 7676256 w 8259374"/>
              <a:gd name="connsiteY81" fmla="*/ 3798824 h 6864138"/>
              <a:gd name="connsiteX82" fmla="*/ 7660693 w 8259374"/>
              <a:gd name="connsiteY82" fmla="*/ 3831494 h 6864138"/>
              <a:gd name="connsiteX83" fmla="*/ 7663160 w 8259374"/>
              <a:gd name="connsiteY83" fmla="*/ 3846592 h 6864138"/>
              <a:gd name="connsiteX84" fmla="*/ 7670656 w 8259374"/>
              <a:gd name="connsiteY84" fmla="*/ 3861012 h 6864138"/>
              <a:gd name="connsiteX85" fmla="*/ 7658717 w 8259374"/>
              <a:gd name="connsiteY85" fmla="*/ 3984488 h 6864138"/>
              <a:gd name="connsiteX86" fmla="*/ 7647310 w 8259374"/>
              <a:gd name="connsiteY86" fmla="*/ 4128022 h 6864138"/>
              <a:gd name="connsiteX87" fmla="*/ 7625542 w 8259374"/>
              <a:gd name="connsiteY87" fmla="*/ 4200927 h 6864138"/>
              <a:gd name="connsiteX88" fmla="*/ 7564296 w 8259374"/>
              <a:gd name="connsiteY88" fmla="*/ 4406358 h 6864138"/>
              <a:gd name="connsiteX89" fmla="*/ 7545443 w 8259374"/>
              <a:gd name="connsiteY89" fmla="*/ 4450977 h 6864138"/>
              <a:gd name="connsiteX90" fmla="*/ 7551356 w 8259374"/>
              <a:gd name="connsiteY90" fmla="*/ 4497587 h 6864138"/>
              <a:gd name="connsiteX91" fmla="*/ 7539248 w 8259374"/>
              <a:gd name="connsiteY91" fmla="*/ 4512174 h 6864138"/>
              <a:gd name="connsiteX92" fmla="*/ 7536915 w 8259374"/>
              <a:gd name="connsiteY92" fmla="*/ 4514607 h 6864138"/>
              <a:gd name="connsiteX93" fmla="*/ 7532945 w 8259374"/>
              <a:gd name="connsiteY93" fmla="*/ 4526105 h 6864138"/>
              <a:gd name="connsiteX94" fmla="*/ 7525110 w 8259374"/>
              <a:gd name="connsiteY94" fmla="*/ 4527155 h 6864138"/>
              <a:gd name="connsiteX95" fmla="*/ 7514322 w 8259374"/>
              <a:gd name="connsiteY95" fmla="*/ 4542888 h 6864138"/>
              <a:gd name="connsiteX96" fmla="*/ 7508890 w 8259374"/>
              <a:gd name="connsiteY96" fmla="*/ 4564659 h 6864138"/>
              <a:gd name="connsiteX97" fmla="*/ 7484766 w 8259374"/>
              <a:gd name="connsiteY97" fmla="*/ 4662900 h 6864138"/>
              <a:gd name="connsiteX98" fmla="*/ 7480757 w 8259374"/>
              <a:gd name="connsiteY98" fmla="*/ 4780069 h 6864138"/>
              <a:gd name="connsiteX99" fmla="*/ 7463238 w 8259374"/>
              <a:gd name="connsiteY99" fmla="*/ 4893471 h 6864138"/>
              <a:gd name="connsiteX100" fmla="*/ 7453970 w 8259374"/>
              <a:gd name="connsiteY100" fmla="*/ 5050627 h 6864138"/>
              <a:gd name="connsiteX101" fmla="*/ 7442086 w 8259374"/>
              <a:gd name="connsiteY101" fmla="*/ 5203264 h 6864138"/>
              <a:gd name="connsiteX102" fmla="*/ 7445255 w 8259374"/>
              <a:gd name="connsiteY102" fmla="*/ 5233387 h 6864138"/>
              <a:gd name="connsiteX103" fmla="*/ 7439091 w 8259374"/>
              <a:gd name="connsiteY103" fmla="*/ 5259154 h 6864138"/>
              <a:gd name="connsiteX104" fmla="*/ 7429912 w 8259374"/>
              <a:gd name="connsiteY104" fmla="*/ 5265022 h 6864138"/>
              <a:gd name="connsiteX105" fmla="*/ 7430227 w 8259374"/>
              <a:gd name="connsiteY105" fmla="*/ 5281569 h 6864138"/>
              <a:gd name="connsiteX106" fmla="*/ 7428455 w 8259374"/>
              <a:gd name="connsiteY106" fmla="*/ 5285943 h 6864138"/>
              <a:gd name="connsiteX107" fmla="*/ 7448546 w 8259374"/>
              <a:gd name="connsiteY107" fmla="*/ 5365322 h 6864138"/>
              <a:gd name="connsiteX108" fmla="*/ 7445531 w 8259374"/>
              <a:gd name="connsiteY108" fmla="*/ 5431552 h 6864138"/>
              <a:gd name="connsiteX109" fmla="*/ 7493272 w 8259374"/>
              <a:gd name="connsiteY109" fmla="*/ 5683109 h 6864138"/>
              <a:gd name="connsiteX110" fmla="*/ 7523482 w 8259374"/>
              <a:gd name="connsiteY110" fmla="*/ 5758758 h 6864138"/>
              <a:gd name="connsiteX111" fmla="*/ 7571560 w 8259374"/>
              <a:gd name="connsiteY111" fmla="*/ 6023059 h 6864138"/>
              <a:gd name="connsiteX112" fmla="*/ 7610840 w 8259374"/>
              <a:gd name="connsiteY112" fmla="*/ 6183806 h 6864138"/>
              <a:gd name="connsiteX113" fmla="*/ 7618403 w 8259374"/>
              <a:gd name="connsiteY113" fmla="*/ 6274847 h 6864138"/>
              <a:gd name="connsiteX114" fmla="*/ 7612141 w 8259374"/>
              <a:gd name="connsiteY114" fmla="*/ 6397934 h 6864138"/>
              <a:gd name="connsiteX115" fmla="*/ 7642700 w 8259374"/>
              <a:gd name="connsiteY115" fmla="*/ 6446110 h 6864138"/>
              <a:gd name="connsiteX116" fmla="*/ 7604154 w 8259374"/>
              <a:gd name="connsiteY116" fmla="*/ 6492650 h 6864138"/>
              <a:gd name="connsiteX117" fmla="*/ 7606744 w 8259374"/>
              <a:gd name="connsiteY117" fmla="*/ 6499348 h 6864138"/>
              <a:gd name="connsiteX118" fmla="*/ 7611195 w 8259374"/>
              <a:gd name="connsiteY118" fmla="*/ 6571637 h 6864138"/>
              <a:gd name="connsiteX119" fmla="*/ 7605227 w 8259374"/>
              <a:gd name="connsiteY119" fmla="*/ 6658275 h 6864138"/>
              <a:gd name="connsiteX120" fmla="*/ 7657027 w 8259374"/>
              <a:gd name="connsiteY120" fmla="*/ 6827947 h 6864138"/>
              <a:gd name="connsiteX121" fmla="*/ 7523938 w 8259374"/>
              <a:gd name="connsiteY121" fmla="*/ 6864138 h 6864138"/>
              <a:gd name="connsiteX122" fmla="*/ 0 w 8259374"/>
              <a:gd name="connsiteY122" fmla="*/ 6853072 h 6864138"/>
              <a:gd name="connsiteX123" fmla="*/ 0 w 8259374"/>
              <a:gd name="connsiteY123" fmla="*/ 0 h 68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8259374" h="6864138">
                <a:moveTo>
                  <a:pt x="0" y="0"/>
                </a:moveTo>
                <a:lnTo>
                  <a:pt x="8259374" y="4928"/>
                </a:lnTo>
                <a:cubicBezTo>
                  <a:pt x="8259277" y="5629"/>
                  <a:pt x="8259180" y="6331"/>
                  <a:pt x="8259082" y="7032"/>
                </a:cubicBezTo>
                <a:lnTo>
                  <a:pt x="8252923" y="30960"/>
                </a:lnTo>
                <a:lnTo>
                  <a:pt x="8213566" y="29154"/>
                </a:lnTo>
                <a:lnTo>
                  <a:pt x="8215843" y="67653"/>
                </a:lnTo>
                <a:cubicBezTo>
                  <a:pt x="8218092" y="95906"/>
                  <a:pt x="8219780" y="125458"/>
                  <a:pt x="8217200" y="155058"/>
                </a:cubicBezTo>
                <a:lnTo>
                  <a:pt x="8215915" y="163580"/>
                </a:lnTo>
                <a:lnTo>
                  <a:pt x="8209562" y="163412"/>
                </a:lnTo>
                <a:lnTo>
                  <a:pt x="8212690" y="184979"/>
                </a:lnTo>
                <a:lnTo>
                  <a:pt x="8206570" y="225577"/>
                </a:lnTo>
                <a:lnTo>
                  <a:pt x="8195588" y="246471"/>
                </a:lnTo>
                <a:cubicBezTo>
                  <a:pt x="8187636" y="261942"/>
                  <a:pt x="8179842" y="278153"/>
                  <a:pt x="8177225" y="287658"/>
                </a:cubicBezTo>
                <a:cubicBezTo>
                  <a:pt x="8179798" y="299195"/>
                  <a:pt x="8181950" y="311311"/>
                  <a:pt x="8183500" y="323765"/>
                </a:cubicBezTo>
                <a:lnTo>
                  <a:pt x="8119462" y="497784"/>
                </a:lnTo>
                <a:cubicBezTo>
                  <a:pt x="8110983" y="531963"/>
                  <a:pt x="8095160" y="558642"/>
                  <a:pt x="8094729" y="589887"/>
                </a:cubicBezTo>
                <a:cubicBezTo>
                  <a:pt x="8085042" y="599309"/>
                  <a:pt x="8079659" y="609479"/>
                  <a:pt x="8087563" y="623853"/>
                </a:cubicBezTo>
                <a:cubicBezTo>
                  <a:pt x="8079073" y="646863"/>
                  <a:pt x="8051070" y="709656"/>
                  <a:pt x="8043783" y="727950"/>
                </a:cubicBezTo>
                <a:cubicBezTo>
                  <a:pt x="8043804" y="729840"/>
                  <a:pt x="8043823" y="731729"/>
                  <a:pt x="8043844" y="733618"/>
                </a:cubicBezTo>
                <a:cubicBezTo>
                  <a:pt x="8043311" y="737079"/>
                  <a:pt x="8041461" y="739996"/>
                  <a:pt x="8040591" y="748711"/>
                </a:cubicBezTo>
                <a:cubicBezTo>
                  <a:pt x="8031933" y="766539"/>
                  <a:pt x="8001078" y="823800"/>
                  <a:pt x="7991903" y="840589"/>
                </a:cubicBezTo>
                <a:cubicBezTo>
                  <a:pt x="7991014" y="845655"/>
                  <a:pt x="7988645" y="848150"/>
                  <a:pt x="7985537" y="849454"/>
                </a:cubicBezTo>
                <a:lnTo>
                  <a:pt x="7984168" y="849670"/>
                </a:lnTo>
                <a:cubicBezTo>
                  <a:pt x="7983586" y="861573"/>
                  <a:pt x="7983003" y="873477"/>
                  <a:pt x="7982421" y="885380"/>
                </a:cubicBezTo>
                <a:lnTo>
                  <a:pt x="7979919" y="889343"/>
                </a:lnTo>
                <a:lnTo>
                  <a:pt x="7981684" y="913618"/>
                </a:lnTo>
                <a:lnTo>
                  <a:pt x="7981045" y="925626"/>
                </a:lnTo>
                <a:lnTo>
                  <a:pt x="7984059" y="930115"/>
                </a:lnTo>
                <a:cubicBezTo>
                  <a:pt x="7985541" y="934356"/>
                  <a:pt x="7985380" y="939650"/>
                  <a:pt x="7981497" y="947284"/>
                </a:cubicBezTo>
                <a:cubicBezTo>
                  <a:pt x="7981787" y="953037"/>
                  <a:pt x="7982076" y="958789"/>
                  <a:pt x="7982366" y="964542"/>
                </a:cubicBezTo>
                <a:cubicBezTo>
                  <a:pt x="7983909" y="969864"/>
                  <a:pt x="7964153" y="1034717"/>
                  <a:pt x="7967654" y="1039358"/>
                </a:cubicBezTo>
                <a:cubicBezTo>
                  <a:pt x="7964705" y="1088086"/>
                  <a:pt x="7973865" y="1147797"/>
                  <a:pt x="7965976" y="1206631"/>
                </a:cubicBezTo>
                <a:cubicBezTo>
                  <a:pt x="7947654" y="1301000"/>
                  <a:pt x="7922753" y="1428538"/>
                  <a:pt x="7905207" y="1492777"/>
                </a:cubicBezTo>
                <a:cubicBezTo>
                  <a:pt x="7867797" y="1515270"/>
                  <a:pt x="7874138" y="1560008"/>
                  <a:pt x="7860695" y="1592059"/>
                </a:cubicBezTo>
                <a:cubicBezTo>
                  <a:pt x="7890306" y="1592213"/>
                  <a:pt x="7835742" y="1628001"/>
                  <a:pt x="7866303" y="1640521"/>
                </a:cubicBezTo>
                <a:cubicBezTo>
                  <a:pt x="7862888" y="1645957"/>
                  <a:pt x="7858617" y="1650827"/>
                  <a:pt x="7854100" y="1655624"/>
                </a:cubicBezTo>
                <a:lnTo>
                  <a:pt x="7851751" y="1658142"/>
                </a:lnTo>
                <a:lnTo>
                  <a:pt x="7847705" y="1670072"/>
                </a:lnTo>
                <a:lnTo>
                  <a:pt x="7839861" y="1671129"/>
                </a:lnTo>
                <a:lnTo>
                  <a:pt x="7840809" y="1732607"/>
                </a:lnTo>
                <a:cubicBezTo>
                  <a:pt x="7845708" y="1756049"/>
                  <a:pt x="7853498" y="1780263"/>
                  <a:pt x="7868816" y="1805215"/>
                </a:cubicBezTo>
                <a:cubicBezTo>
                  <a:pt x="7878362" y="1815654"/>
                  <a:pt x="7878671" y="1833743"/>
                  <a:pt x="7869506" y="1845616"/>
                </a:cubicBezTo>
                <a:cubicBezTo>
                  <a:pt x="7867929" y="1847659"/>
                  <a:pt x="7866123" y="1849438"/>
                  <a:pt x="7864150" y="1850893"/>
                </a:cubicBezTo>
                <a:cubicBezTo>
                  <a:pt x="7886794" y="1881995"/>
                  <a:pt x="7869879" y="1893060"/>
                  <a:pt x="7886388" y="1909011"/>
                </a:cubicBezTo>
                <a:cubicBezTo>
                  <a:pt x="7886093" y="1949074"/>
                  <a:pt x="7861316" y="1975004"/>
                  <a:pt x="7875654" y="1989626"/>
                </a:cubicBezTo>
                <a:cubicBezTo>
                  <a:pt x="7870584" y="2008857"/>
                  <a:pt x="7845827" y="2030591"/>
                  <a:pt x="7860613" y="2049768"/>
                </a:cubicBezTo>
                <a:cubicBezTo>
                  <a:pt x="7845616" y="2048061"/>
                  <a:pt x="7867114" y="2074946"/>
                  <a:pt x="7855177" y="2083784"/>
                </a:cubicBezTo>
                <a:cubicBezTo>
                  <a:pt x="7852952" y="2104180"/>
                  <a:pt x="7847509" y="2139633"/>
                  <a:pt x="7847260" y="2172145"/>
                </a:cubicBezTo>
                <a:cubicBezTo>
                  <a:pt x="7870198" y="2205115"/>
                  <a:pt x="7836465" y="2252061"/>
                  <a:pt x="7853684" y="2278856"/>
                </a:cubicBezTo>
                <a:lnTo>
                  <a:pt x="7844151" y="2398865"/>
                </a:lnTo>
                <a:cubicBezTo>
                  <a:pt x="7838345" y="2432524"/>
                  <a:pt x="7867276" y="2414838"/>
                  <a:pt x="7836030" y="2447385"/>
                </a:cubicBezTo>
                <a:cubicBezTo>
                  <a:pt x="7849051" y="2506827"/>
                  <a:pt x="7815989" y="2507351"/>
                  <a:pt x="7844545" y="2559889"/>
                </a:cubicBezTo>
                <a:lnTo>
                  <a:pt x="7862833" y="2767170"/>
                </a:lnTo>
                <a:cubicBezTo>
                  <a:pt x="7856980" y="2801931"/>
                  <a:pt x="7863248" y="2810747"/>
                  <a:pt x="7863304" y="2860521"/>
                </a:cubicBezTo>
                <a:lnTo>
                  <a:pt x="7876870" y="2956588"/>
                </a:lnTo>
                <a:lnTo>
                  <a:pt x="7872717" y="3028277"/>
                </a:lnTo>
                <a:cubicBezTo>
                  <a:pt x="7870675" y="3036513"/>
                  <a:pt x="7871714" y="3041414"/>
                  <a:pt x="7874112" y="3044829"/>
                </a:cubicBezTo>
                <a:lnTo>
                  <a:pt x="7878057" y="3047980"/>
                </a:lnTo>
                <a:lnTo>
                  <a:pt x="7892211" y="3118581"/>
                </a:lnTo>
                <a:lnTo>
                  <a:pt x="7870115" y="3128728"/>
                </a:lnTo>
                <a:cubicBezTo>
                  <a:pt x="7863706" y="3141360"/>
                  <a:pt x="7858864" y="3176070"/>
                  <a:pt x="7853751" y="3194385"/>
                </a:cubicBezTo>
                <a:cubicBezTo>
                  <a:pt x="7856396" y="3205478"/>
                  <a:pt x="7858624" y="3217127"/>
                  <a:pt x="7860255" y="3229104"/>
                </a:cubicBezTo>
                <a:cubicBezTo>
                  <a:pt x="7860443" y="3231471"/>
                  <a:pt x="7860632" y="3233838"/>
                  <a:pt x="7860820" y="3236205"/>
                </a:cubicBezTo>
                <a:lnTo>
                  <a:pt x="7860524" y="3236392"/>
                </a:lnTo>
                <a:cubicBezTo>
                  <a:pt x="7859989" y="3238035"/>
                  <a:pt x="7859931" y="3240408"/>
                  <a:pt x="7860507" y="3243975"/>
                </a:cubicBezTo>
                <a:lnTo>
                  <a:pt x="7861849" y="3249149"/>
                </a:lnTo>
                <a:lnTo>
                  <a:pt x="7825440" y="3308429"/>
                </a:lnTo>
                <a:cubicBezTo>
                  <a:pt x="7816712" y="3343628"/>
                  <a:pt x="7814238" y="3356763"/>
                  <a:pt x="7797313" y="3396839"/>
                </a:cubicBezTo>
                <a:cubicBezTo>
                  <a:pt x="7789049" y="3429767"/>
                  <a:pt x="7773395" y="3455507"/>
                  <a:pt x="7773161" y="3485579"/>
                </a:cubicBezTo>
                <a:cubicBezTo>
                  <a:pt x="7763533" y="3494686"/>
                  <a:pt x="7758214" y="3504495"/>
                  <a:pt x="7766211" y="3518293"/>
                </a:cubicBezTo>
                <a:cubicBezTo>
                  <a:pt x="7755510" y="3548048"/>
                  <a:pt x="7738869" y="3550669"/>
                  <a:pt x="7745911" y="3574027"/>
                </a:cubicBezTo>
                <a:cubicBezTo>
                  <a:pt x="7717765" y="3583531"/>
                  <a:pt x="7726718" y="3587554"/>
                  <a:pt x="7731711" y="3597957"/>
                </a:cubicBezTo>
                <a:cubicBezTo>
                  <a:pt x="7731784" y="3598397"/>
                  <a:pt x="7731859" y="3598839"/>
                  <a:pt x="7731931" y="3599279"/>
                </a:cubicBezTo>
                <a:lnTo>
                  <a:pt x="7727934" y="3600530"/>
                </a:lnTo>
                <a:lnTo>
                  <a:pt x="7723086" y="3618656"/>
                </a:lnTo>
                <a:cubicBezTo>
                  <a:pt x="7723119" y="3620474"/>
                  <a:pt x="7723151" y="3622291"/>
                  <a:pt x="7723183" y="3624109"/>
                </a:cubicBezTo>
                <a:cubicBezTo>
                  <a:pt x="7722918" y="3627760"/>
                  <a:pt x="7722317" y="3630047"/>
                  <a:pt x="7721433" y="3631477"/>
                </a:cubicBezTo>
                <a:lnTo>
                  <a:pt x="7721107" y="3631566"/>
                </a:lnTo>
                <a:lnTo>
                  <a:pt x="7720023" y="3638646"/>
                </a:lnTo>
                <a:cubicBezTo>
                  <a:pt x="7718837" y="3650804"/>
                  <a:pt x="7718299" y="3662835"/>
                  <a:pt x="7718284" y="3674452"/>
                </a:cubicBezTo>
                <a:cubicBezTo>
                  <a:pt x="7709215" y="3690650"/>
                  <a:pt x="7699990" y="3726672"/>
                  <a:pt x="7690982" y="3736938"/>
                </a:cubicBezTo>
                <a:cubicBezTo>
                  <a:pt x="7681632" y="3762860"/>
                  <a:pt x="7681304" y="3783064"/>
                  <a:pt x="7676256" y="3798824"/>
                </a:cubicBezTo>
                <a:lnTo>
                  <a:pt x="7660693" y="3831494"/>
                </a:lnTo>
                <a:lnTo>
                  <a:pt x="7663160" y="3846592"/>
                </a:lnTo>
                <a:cubicBezTo>
                  <a:pt x="7664737" y="3851707"/>
                  <a:pt x="7667126" y="3856564"/>
                  <a:pt x="7670656" y="3861012"/>
                </a:cubicBezTo>
                <a:cubicBezTo>
                  <a:pt x="7637392" y="3898830"/>
                  <a:pt x="7674115" y="3936688"/>
                  <a:pt x="7658717" y="3984488"/>
                </a:cubicBezTo>
                <a:cubicBezTo>
                  <a:pt x="7656217" y="3991848"/>
                  <a:pt x="7630144" y="4084930"/>
                  <a:pt x="7647310" y="4128022"/>
                </a:cubicBezTo>
                <a:cubicBezTo>
                  <a:pt x="7647470" y="4149968"/>
                  <a:pt x="7646787" y="4131256"/>
                  <a:pt x="7625542" y="4200927"/>
                </a:cubicBezTo>
                <a:cubicBezTo>
                  <a:pt x="7611706" y="4247316"/>
                  <a:pt x="7577645" y="4364684"/>
                  <a:pt x="7564296" y="4406358"/>
                </a:cubicBezTo>
                <a:cubicBezTo>
                  <a:pt x="7527029" y="4428164"/>
                  <a:pt x="7558685" y="4420077"/>
                  <a:pt x="7545443" y="4450977"/>
                </a:cubicBezTo>
                <a:cubicBezTo>
                  <a:pt x="7575055" y="4450998"/>
                  <a:pt x="7520719" y="4485673"/>
                  <a:pt x="7551356" y="4497587"/>
                </a:cubicBezTo>
                <a:cubicBezTo>
                  <a:pt x="7547976" y="4502834"/>
                  <a:pt x="7543735" y="4507539"/>
                  <a:pt x="7539248" y="4512174"/>
                </a:cubicBezTo>
                <a:lnTo>
                  <a:pt x="7536915" y="4514607"/>
                </a:lnTo>
                <a:lnTo>
                  <a:pt x="7532945" y="4526105"/>
                </a:lnTo>
                <a:lnTo>
                  <a:pt x="7525110" y="4527155"/>
                </a:lnTo>
                <a:lnTo>
                  <a:pt x="7514322" y="4542888"/>
                </a:lnTo>
                <a:cubicBezTo>
                  <a:pt x="7511319" y="4549118"/>
                  <a:pt x="7509303" y="4556220"/>
                  <a:pt x="7508890" y="4564659"/>
                </a:cubicBezTo>
                <a:lnTo>
                  <a:pt x="7484766" y="4662900"/>
                </a:lnTo>
                <a:cubicBezTo>
                  <a:pt x="7481323" y="4671255"/>
                  <a:pt x="7491668" y="4777541"/>
                  <a:pt x="7480757" y="4780069"/>
                </a:cubicBezTo>
                <a:lnTo>
                  <a:pt x="7463238" y="4893471"/>
                </a:lnTo>
                <a:lnTo>
                  <a:pt x="7453970" y="5050627"/>
                </a:lnTo>
                <a:lnTo>
                  <a:pt x="7442086" y="5203264"/>
                </a:lnTo>
                <a:cubicBezTo>
                  <a:pt x="7445399" y="5213955"/>
                  <a:pt x="7446133" y="5223923"/>
                  <a:pt x="7445255" y="5233387"/>
                </a:cubicBezTo>
                <a:lnTo>
                  <a:pt x="7439091" y="5259154"/>
                </a:lnTo>
                <a:lnTo>
                  <a:pt x="7429912" y="5265022"/>
                </a:lnTo>
                <a:lnTo>
                  <a:pt x="7430227" y="5281569"/>
                </a:lnTo>
                <a:lnTo>
                  <a:pt x="7428455" y="5285943"/>
                </a:lnTo>
                <a:cubicBezTo>
                  <a:pt x="7431507" y="5299902"/>
                  <a:pt x="7445700" y="5341054"/>
                  <a:pt x="7448546" y="5365322"/>
                </a:cubicBezTo>
                <a:cubicBezTo>
                  <a:pt x="7446229" y="5411296"/>
                  <a:pt x="7481577" y="5382833"/>
                  <a:pt x="7445531" y="5431552"/>
                </a:cubicBezTo>
                <a:cubicBezTo>
                  <a:pt x="7472134" y="5508869"/>
                  <a:pt x="7447278" y="5617604"/>
                  <a:pt x="7493272" y="5683109"/>
                </a:cubicBezTo>
                <a:cubicBezTo>
                  <a:pt x="7497239" y="5748607"/>
                  <a:pt x="7514524" y="5709367"/>
                  <a:pt x="7523482" y="5758758"/>
                </a:cubicBezTo>
                <a:lnTo>
                  <a:pt x="7571560" y="6023059"/>
                </a:lnTo>
                <a:lnTo>
                  <a:pt x="7610840" y="6183806"/>
                </a:lnTo>
                <a:lnTo>
                  <a:pt x="7618403" y="6274847"/>
                </a:lnTo>
                <a:cubicBezTo>
                  <a:pt x="7621058" y="6303226"/>
                  <a:pt x="7612024" y="6359515"/>
                  <a:pt x="7612141" y="6397934"/>
                </a:cubicBezTo>
                <a:lnTo>
                  <a:pt x="7642700" y="6446110"/>
                </a:lnTo>
                <a:cubicBezTo>
                  <a:pt x="7642258" y="6448392"/>
                  <a:pt x="7602826" y="6487977"/>
                  <a:pt x="7604154" y="6492650"/>
                </a:cubicBezTo>
                <a:lnTo>
                  <a:pt x="7606744" y="6499348"/>
                </a:lnTo>
                <a:lnTo>
                  <a:pt x="7611195" y="6571637"/>
                </a:lnTo>
                <a:lnTo>
                  <a:pt x="7605227" y="6658275"/>
                </a:lnTo>
                <a:cubicBezTo>
                  <a:pt x="7608451" y="6705037"/>
                  <a:pt x="7651550" y="6790239"/>
                  <a:pt x="7657027" y="6827947"/>
                </a:cubicBezTo>
                <a:lnTo>
                  <a:pt x="7523938" y="6864138"/>
                </a:lnTo>
                <a:lnTo>
                  <a:pt x="0" y="685307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C4DA8-7A8E-4402-993E-F6BE9A59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3"/>
            <a:ext cx="6397672" cy="1222001"/>
          </a:xfrm>
        </p:spPr>
        <p:txBody>
          <a:bodyPr>
            <a:normAutofit/>
          </a:bodyPr>
          <a:lstStyle/>
          <a:p>
            <a:r>
              <a:rPr lang="en-US"/>
              <a:t>Verbs do one of three things: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CA8BE-43C6-4648-8D12-9D1AD6791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47356"/>
            <a:ext cx="6076062" cy="41070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1. Verbs are the part of speech that </a:t>
            </a:r>
            <a:r>
              <a:rPr lang="en-US" b="1" dirty="0"/>
              <a:t>show</a:t>
            </a:r>
            <a:r>
              <a:rPr lang="en-US" dirty="0"/>
              <a:t> </a:t>
            </a:r>
            <a:r>
              <a:rPr lang="en-US" b="1" dirty="0"/>
              <a:t>action</a:t>
            </a:r>
            <a:r>
              <a:rPr lang="en-US" dirty="0"/>
              <a:t> like </a:t>
            </a:r>
            <a:r>
              <a:rPr lang="en-US" i="1" dirty="0"/>
              <a:t>study, read, write, jump.  A complete sentence MUST have a verb.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Did you </a:t>
            </a:r>
            <a:r>
              <a:rPr lang="en-US" u="sng" dirty="0"/>
              <a:t>drive</a:t>
            </a:r>
            <a:r>
              <a:rPr lang="en-US" dirty="0"/>
              <a:t> the car last night?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2. Verbs </a:t>
            </a:r>
            <a:r>
              <a:rPr lang="en-US" b="1" dirty="0"/>
              <a:t>appeal to the senses </a:t>
            </a:r>
            <a:r>
              <a:rPr lang="en-US" dirty="0"/>
              <a:t>like </a:t>
            </a:r>
            <a:r>
              <a:rPr lang="en-US" i="1" dirty="0"/>
              <a:t>smell, touch, sight, sound.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i="1" dirty="0"/>
              <a:t>     	</a:t>
            </a:r>
            <a:r>
              <a:rPr lang="en-US" dirty="0"/>
              <a:t>I </a:t>
            </a:r>
            <a:r>
              <a:rPr lang="en-US" u="sng" dirty="0"/>
              <a:t>smell</a:t>
            </a:r>
            <a:r>
              <a:rPr lang="en-US" dirty="0"/>
              <a:t> something good.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3. Verbs </a:t>
            </a:r>
            <a:r>
              <a:rPr lang="en-US" b="1" dirty="0"/>
              <a:t>demonstrate a state of being </a:t>
            </a:r>
            <a:r>
              <a:rPr lang="en-US" dirty="0"/>
              <a:t>such as </a:t>
            </a:r>
            <a:r>
              <a:rPr lang="en-US" i="1" dirty="0"/>
              <a:t>seems, is, 	are, appears.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i="1" dirty="0"/>
              <a:t>      	</a:t>
            </a:r>
            <a:r>
              <a:rPr lang="en-US" dirty="0"/>
              <a:t>He </a:t>
            </a:r>
            <a:r>
              <a:rPr lang="en-US" u="sng" dirty="0"/>
              <a:t>appears</a:t>
            </a:r>
            <a:r>
              <a:rPr lang="en-US" dirty="0"/>
              <a:t> to be somewhat depressed.</a:t>
            </a:r>
          </a:p>
        </p:txBody>
      </p:sp>
      <p:pic>
        <p:nvPicPr>
          <p:cNvPr id="2056" name="Picture 8" descr="What Black drivers are doing to protect themselves during traffic stops -  CNN">
            <a:extLst>
              <a:ext uri="{FF2B5EF4-FFF2-40B4-BE49-F238E27FC236}">
                <a16:creationId xmlns:a16="http://schemas.microsoft.com/office/drawing/2014/main" id="{C2F6AEC9-0C4D-4AB3-8E79-D3AA95AAF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r="1206" b="-6"/>
          <a:stretch/>
        </p:blipFill>
        <p:spPr bwMode="auto">
          <a:xfrm>
            <a:off x="8556587" y="787963"/>
            <a:ext cx="2456971" cy="151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Triple Chocolate Cake Recipe - Sally's Baking Addiction">
            <a:extLst>
              <a:ext uri="{FF2B5EF4-FFF2-40B4-BE49-F238E27FC236}">
                <a16:creationId xmlns:a16="http://schemas.microsoft.com/office/drawing/2014/main" id="{FD5722FE-86F7-41A0-A6EF-C94B52540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8" r="1" b="8735"/>
          <a:stretch/>
        </p:blipFill>
        <p:spPr bwMode="auto">
          <a:xfrm>
            <a:off x="9013336" y="2600077"/>
            <a:ext cx="1543863" cy="171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Depression and Teens | Young Men's Health">
            <a:extLst>
              <a:ext uri="{FF2B5EF4-FFF2-40B4-BE49-F238E27FC236}">
                <a16:creationId xmlns:a16="http://schemas.microsoft.com/office/drawing/2014/main" id="{A5594454-A3F5-48FB-B877-524617C1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1972" y="4521024"/>
            <a:ext cx="1345227" cy="19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60022CF-D73B-45FB-8DD4-1B1C0C92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8096B-4B3B-4FB5-A5DF-3D37DAAC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0"/>
            <a:ext cx="4173942" cy="5644775"/>
          </a:xfrm>
        </p:spPr>
        <p:txBody>
          <a:bodyPr>
            <a:normAutofit/>
          </a:bodyPr>
          <a:lstStyle/>
          <a:p>
            <a:r>
              <a:rPr lang="en-US" u="sng"/>
              <a:t>Read the sentences and find the verb(s).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5AD1E6-4584-47B6-BC3E-B38AE9F85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374077"/>
              </p:ext>
            </p:extLst>
          </p:nvPr>
        </p:nvGraphicFramePr>
        <p:xfrm>
          <a:off x="5629701" y="609601"/>
          <a:ext cx="5568287" cy="564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29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C46D6-DB41-40A0-94D0-ED9A7B22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859" y="609601"/>
            <a:ext cx="5683623" cy="1216024"/>
          </a:xfrm>
        </p:spPr>
        <p:txBody>
          <a:bodyPr>
            <a:normAutofit/>
          </a:bodyPr>
          <a:lstStyle/>
          <a:p>
            <a:r>
              <a:rPr lang="en-US" b="1" dirty="0"/>
              <a:t>PRINCIPLE PARTS OF THE VERB</a:t>
            </a:r>
          </a:p>
        </p:txBody>
      </p:sp>
      <p:pic>
        <p:nvPicPr>
          <p:cNvPr id="4104" name="Picture 8" descr="Girl Walking Clip Art, Transparent PNG Clipart Images Free Download -  ClipartMax">
            <a:extLst>
              <a:ext uri="{FF2B5EF4-FFF2-40B4-BE49-F238E27FC236}">
                <a16:creationId xmlns:a16="http://schemas.microsoft.com/office/drawing/2014/main" id="{283EC6E5-E254-4504-A9D5-CE2F8ED27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7" r="2" b="8822"/>
          <a:stretch/>
        </p:blipFill>
        <p:spPr bwMode="auto"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928AF-E695-43CE-A37D-206C2D069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859" y="2147356"/>
            <a:ext cx="5683624" cy="4107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four principal parts with examples are: </a:t>
            </a:r>
          </a:p>
          <a:p>
            <a:pPr marL="0" indent="0">
              <a:buNone/>
            </a:pPr>
            <a:r>
              <a:rPr lang="en-US" dirty="0"/>
              <a:t>    1. Present Tense  (I </a:t>
            </a:r>
            <a:r>
              <a:rPr lang="en-US" u="sng" dirty="0"/>
              <a:t>walk</a:t>
            </a:r>
            <a:r>
              <a:rPr lang="en-US" dirty="0"/>
              <a:t> today.)</a:t>
            </a:r>
          </a:p>
          <a:p>
            <a:pPr marL="0" indent="0">
              <a:buNone/>
            </a:pPr>
            <a:r>
              <a:rPr lang="en-US" dirty="0"/>
              <a:t>    2. Past Tense ( Yesterday I </a:t>
            </a:r>
            <a:r>
              <a:rPr lang="en-US" u="sng" dirty="0"/>
              <a:t>walked</a:t>
            </a:r>
            <a:r>
              <a:rPr lang="en-US" dirty="0"/>
              <a:t>.)</a:t>
            </a:r>
          </a:p>
          <a:p>
            <a:pPr marL="0" indent="0">
              <a:buNone/>
            </a:pPr>
            <a:r>
              <a:rPr lang="en-US" dirty="0"/>
              <a:t>    3. Past Participle  (I </a:t>
            </a:r>
            <a:r>
              <a:rPr lang="en-US" u="sng" dirty="0"/>
              <a:t>had walked </a:t>
            </a:r>
            <a:r>
              <a:rPr lang="en-US" dirty="0"/>
              <a:t>that city 	block last week.)</a:t>
            </a:r>
          </a:p>
          <a:p>
            <a:pPr marL="0" indent="0">
              <a:buNone/>
            </a:pPr>
            <a:r>
              <a:rPr lang="en-US" dirty="0"/>
              <a:t>    4. Present Participle (I </a:t>
            </a:r>
            <a:r>
              <a:rPr lang="en-US" u="sng" dirty="0"/>
              <a:t>am walking</a:t>
            </a:r>
            <a:r>
              <a:rPr lang="en-US" dirty="0"/>
              <a:t>, but I 	prefer driving.)</a:t>
            </a:r>
          </a:p>
          <a:p>
            <a:pPr marL="0" indent="0">
              <a:buNone/>
            </a:pPr>
            <a:r>
              <a:rPr lang="en-US" dirty="0"/>
              <a:t>  	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4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37C7-9C01-459E-9D5E-5CD4022F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 and irregular Verbs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A680E-A045-4E76-81D0-D282DCD7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 </a:t>
            </a:r>
            <a:r>
              <a:rPr lang="en-US" b="1" dirty="0"/>
              <a:t>Regular verbs </a:t>
            </a:r>
            <a:r>
              <a:rPr lang="en-US" dirty="0"/>
              <a:t>do not change their spelling to form past and past participle (add </a:t>
            </a:r>
            <a:r>
              <a:rPr lang="en-US" i="1" dirty="0"/>
              <a:t>ed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marL="0" indent="0">
              <a:buNone/>
            </a:pPr>
            <a:r>
              <a:rPr lang="en-US" u="sng" dirty="0"/>
              <a:t>Present		Past		Past Participle		Present Participle</a:t>
            </a:r>
          </a:p>
          <a:p>
            <a:pPr marL="0" indent="0">
              <a:buNone/>
            </a:pPr>
            <a:r>
              <a:rPr lang="en-US" dirty="0"/>
              <a:t>talk		talked		had talked		have/has talked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2</a:t>
            </a:r>
            <a:r>
              <a:rPr lang="en-US" b="1" dirty="0"/>
              <a:t>.  Irregular verbs </a:t>
            </a:r>
            <a:r>
              <a:rPr lang="en-US" dirty="0"/>
              <a:t>CHANGE their spellings----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pPr marL="0" indent="0">
              <a:buNone/>
            </a:pPr>
            <a:r>
              <a:rPr lang="en-US" u="sng" dirty="0"/>
              <a:t>Present 		Past		Past Participle		Present Participle</a:t>
            </a:r>
          </a:p>
          <a:p>
            <a:pPr marL="0" indent="0">
              <a:buNone/>
            </a:pPr>
            <a:r>
              <a:rPr lang="en-US" dirty="0"/>
              <a:t>write		wrote		had written		have/has written</a:t>
            </a:r>
          </a:p>
        </p:txBody>
      </p:sp>
    </p:spTree>
    <p:extLst>
      <p:ext uri="{BB962C8B-B14F-4D97-AF65-F5344CB8AC3E}">
        <p14:creationId xmlns:p14="http://schemas.microsoft.com/office/powerpoint/2010/main" val="183654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80">
            <a:extLst>
              <a:ext uri="{FF2B5EF4-FFF2-40B4-BE49-F238E27FC236}">
                <a16:creationId xmlns:a16="http://schemas.microsoft.com/office/drawing/2014/main" id="{7A18B8F2-142B-4003-B90D-359297705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5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82">
            <a:extLst>
              <a:ext uri="{FF2B5EF4-FFF2-40B4-BE49-F238E27FC236}">
                <a16:creationId xmlns:a16="http://schemas.microsoft.com/office/drawing/2014/main" id="{DA653340-0C91-436D-8939-E9746D4B6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50" y="-15106"/>
            <a:ext cx="6958758" cy="6263354"/>
          </a:xfrm>
          <a:custGeom>
            <a:avLst/>
            <a:gdLst>
              <a:gd name="connsiteX0" fmla="*/ 0 w 6950807"/>
              <a:gd name="connsiteY0" fmla="*/ 0 h 6263354"/>
              <a:gd name="connsiteX1" fmla="*/ 6940404 w 6950807"/>
              <a:gd name="connsiteY1" fmla="*/ 0 h 6263354"/>
              <a:gd name="connsiteX2" fmla="*/ 6950807 w 6950807"/>
              <a:gd name="connsiteY2" fmla="*/ 57269 h 6263354"/>
              <a:gd name="connsiteX3" fmla="*/ 6935789 w 6950807"/>
              <a:gd name="connsiteY3" fmla="*/ 111727 h 6263354"/>
              <a:gd name="connsiteX4" fmla="*/ 6926163 w 6950807"/>
              <a:gd name="connsiteY4" fmla="*/ 122319 h 6263354"/>
              <a:gd name="connsiteX5" fmla="*/ 6879726 w 6950807"/>
              <a:gd name="connsiteY5" fmla="*/ 153502 h 6263354"/>
              <a:gd name="connsiteX6" fmla="*/ 6878416 w 6950807"/>
              <a:gd name="connsiteY6" fmla="*/ 197479 h 6263354"/>
              <a:gd name="connsiteX7" fmla="*/ 6844672 w 6950807"/>
              <a:gd name="connsiteY7" fmla="*/ 235660 h 6263354"/>
              <a:gd name="connsiteX8" fmla="*/ 6843548 w 6950807"/>
              <a:gd name="connsiteY8" fmla="*/ 243659 h 6263354"/>
              <a:gd name="connsiteX9" fmla="*/ 6832960 w 6950807"/>
              <a:gd name="connsiteY9" fmla="*/ 274879 h 6263354"/>
              <a:gd name="connsiteX10" fmla="*/ 6817103 w 6950807"/>
              <a:gd name="connsiteY10" fmla="*/ 310247 h 6263354"/>
              <a:gd name="connsiteX11" fmla="*/ 6754862 w 6950807"/>
              <a:gd name="connsiteY11" fmla="*/ 362877 h 6263354"/>
              <a:gd name="connsiteX12" fmla="*/ 6729472 w 6950807"/>
              <a:gd name="connsiteY12" fmla="*/ 442939 h 6263354"/>
              <a:gd name="connsiteX13" fmla="*/ 6667299 w 6950807"/>
              <a:gd name="connsiteY13" fmla="*/ 619761 h 6263354"/>
              <a:gd name="connsiteX14" fmla="*/ 6655038 w 6950807"/>
              <a:gd name="connsiteY14" fmla="*/ 691556 h 6263354"/>
              <a:gd name="connsiteX15" fmla="*/ 6648865 w 6950807"/>
              <a:gd name="connsiteY15" fmla="*/ 787174 h 6263354"/>
              <a:gd name="connsiteX16" fmla="*/ 6560353 w 6950807"/>
              <a:gd name="connsiteY16" fmla="*/ 925327 h 6263354"/>
              <a:gd name="connsiteX17" fmla="*/ 6435425 w 6950807"/>
              <a:gd name="connsiteY17" fmla="*/ 1171290 h 6263354"/>
              <a:gd name="connsiteX18" fmla="*/ 6364558 w 6950807"/>
              <a:gd name="connsiteY18" fmla="*/ 1261205 h 6263354"/>
              <a:gd name="connsiteX19" fmla="*/ 6311247 w 6950807"/>
              <a:gd name="connsiteY19" fmla="*/ 1322003 h 6263354"/>
              <a:gd name="connsiteX20" fmla="*/ 6283544 w 6950807"/>
              <a:gd name="connsiteY20" fmla="*/ 1371053 h 6263354"/>
              <a:gd name="connsiteX21" fmla="*/ 6254261 w 6950807"/>
              <a:gd name="connsiteY21" fmla="*/ 1443811 h 6263354"/>
              <a:gd name="connsiteX22" fmla="*/ 6220029 w 6950807"/>
              <a:gd name="connsiteY22" fmla="*/ 1535820 h 6263354"/>
              <a:gd name="connsiteX23" fmla="*/ 6212575 w 6950807"/>
              <a:gd name="connsiteY23" fmla="*/ 1599591 h 6263354"/>
              <a:gd name="connsiteX24" fmla="*/ 6209141 w 6950807"/>
              <a:gd name="connsiteY24" fmla="*/ 1628086 h 6263354"/>
              <a:gd name="connsiteX25" fmla="*/ 6208823 w 6950807"/>
              <a:gd name="connsiteY25" fmla="*/ 1628513 h 6263354"/>
              <a:gd name="connsiteX26" fmla="*/ 6190100 w 6950807"/>
              <a:gd name="connsiteY26" fmla="*/ 1654874 h 6263354"/>
              <a:gd name="connsiteX27" fmla="*/ 6148233 w 6950807"/>
              <a:gd name="connsiteY27" fmla="*/ 1725417 h 6263354"/>
              <a:gd name="connsiteX28" fmla="*/ 6123002 w 6950807"/>
              <a:gd name="connsiteY28" fmla="*/ 1767427 h 6263354"/>
              <a:gd name="connsiteX29" fmla="*/ 6070380 w 6950807"/>
              <a:gd name="connsiteY29" fmla="*/ 1892939 h 6263354"/>
              <a:gd name="connsiteX30" fmla="*/ 6018708 w 6950807"/>
              <a:gd name="connsiteY30" fmla="*/ 2134444 h 6263354"/>
              <a:gd name="connsiteX31" fmla="*/ 5992354 w 6950807"/>
              <a:gd name="connsiteY31" fmla="*/ 2198892 h 6263354"/>
              <a:gd name="connsiteX32" fmla="*/ 5982901 w 6950807"/>
              <a:gd name="connsiteY32" fmla="*/ 2204718 h 6263354"/>
              <a:gd name="connsiteX33" fmla="*/ 5976085 w 6950807"/>
              <a:gd name="connsiteY33" fmla="*/ 2223345 h 6263354"/>
              <a:gd name="connsiteX34" fmla="*/ 5968612 w 6950807"/>
              <a:gd name="connsiteY34" fmla="*/ 2244929 h 6263354"/>
              <a:gd name="connsiteX35" fmla="*/ 5948134 w 6950807"/>
              <a:gd name="connsiteY35" fmla="*/ 2265228 h 6263354"/>
              <a:gd name="connsiteX36" fmla="*/ 5946387 w 6950807"/>
              <a:gd name="connsiteY36" fmla="*/ 2273755 h 6263354"/>
              <a:gd name="connsiteX37" fmla="*/ 5940768 w 6950807"/>
              <a:gd name="connsiteY37" fmla="*/ 2284532 h 6263354"/>
              <a:gd name="connsiteX38" fmla="*/ 5940171 w 6950807"/>
              <a:gd name="connsiteY38" fmla="*/ 2284543 h 6263354"/>
              <a:gd name="connsiteX39" fmla="*/ 5919217 w 6950807"/>
              <a:gd name="connsiteY39" fmla="*/ 2328308 h 6263354"/>
              <a:gd name="connsiteX40" fmla="*/ 5895354 w 6950807"/>
              <a:gd name="connsiteY40" fmla="*/ 2375061 h 6263354"/>
              <a:gd name="connsiteX41" fmla="*/ 5846917 w 6950807"/>
              <a:gd name="connsiteY41" fmla="*/ 2403673 h 6263354"/>
              <a:gd name="connsiteX42" fmla="*/ 5828950 w 6950807"/>
              <a:gd name="connsiteY42" fmla="*/ 2467946 h 6263354"/>
              <a:gd name="connsiteX43" fmla="*/ 5778751 w 6950807"/>
              <a:gd name="connsiteY43" fmla="*/ 2558153 h 6263354"/>
              <a:gd name="connsiteX44" fmla="*/ 5766677 w 6950807"/>
              <a:gd name="connsiteY44" fmla="*/ 2618352 h 6263354"/>
              <a:gd name="connsiteX45" fmla="*/ 5711691 w 6950807"/>
              <a:gd name="connsiteY45" fmla="*/ 2813181 h 6263354"/>
              <a:gd name="connsiteX46" fmla="*/ 5632865 w 6950807"/>
              <a:gd name="connsiteY46" fmla="*/ 3016049 h 6263354"/>
              <a:gd name="connsiteX47" fmla="*/ 5593801 w 6950807"/>
              <a:gd name="connsiteY47" fmla="*/ 3111205 h 6263354"/>
              <a:gd name="connsiteX48" fmla="*/ 5502533 w 6950807"/>
              <a:gd name="connsiteY48" fmla="*/ 3259056 h 6263354"/>
              <a:gd name="connsiteX49" fmla="*/ 5393573 w 6950807"/>
              <a:gd name="connsiteY49" fmla="*/ 3436601 h 6263354"/>
              <a:gd name="connsiteX50" fmla="*/ 5370905 w 6950807"/>
              <a:gd name="connsiteY50" fmla="*/ 3536371 h 6263354"/>
              <a:gd name="connsiteX51" fmla="*/ 5315748 w 6950807"/>
              <a:gd name="connsiteY51" fmla="*/ 3583316 h 6263354"/>
              <a:gd name="connsiteX52" fmla="*/ 5310843 w 6950807"/>
              <a:gd name="connsiteY52" fmla="*/ 3586184 h 6263354"/>
              <a:gd name="connsiteX53" fmla="*/ 5285951 w 6950807"/>
              <a:gd name="connsiteY53" fmla="*/ 3601045 h 6263354"/>
              <a:gd name="connsiteX54" fmla="*/ 5261707 w 6950807"/>
              <a:gd name="connsiteY54" fmla="*/ 3621267 h 6263354"/>
              <a:gd name="connsiteX55" fmla="*/ 5244645 w 6950807"/>
              <a:gd name="connsiteY55" fmla="*/ 3653006 h 6263354"/>
              <a:gd name="connsiteX56" fmla="*/ 5196556 w 6950807"/>
              <a:gd name="connsiteY56" fmla="*/ 3760667 h 6263354"/>
              <a:gd name="connsiteX57" fmla="*/ 5140091 w 6950807"/>
              <a:gd name="connsiteY57" fmla="*/ 3851089 h 6263354"/>
              <a:gd name="connsiteX58" fmla="*/ 5098366 w 6950807"/>
              <a:gd name="connsiteY58" fmla="*/ 3929294 h 6263354"/>
              <a:gd name="connsiteX59" fmla="*/ 5064858 w 6950807"/>
              <a:gd name="connsiteY59" fmla="*/ 3972981 h 6263354"/>
              <a:gd name="connsiteX60" fmla="*/ 5061745 w 6950807"/>
              <a:gd name="connsiteY60" fmla="*/ 3993492 h 6263354"/>
              <a:gd name="connsiteX61" fmla="*/ 5046631 w 6950807"/>
              <a:gd name="connsiteY61" fmla="*/ 3999129 h 6263354"/>
              <a:gd name="connsiteX62" fmla="*/ 5018715 w 6950807"/>
              <a:gd name="connsiteY62" fmla="*/ 4022829 h 6263354"/>
              <a:gd name="connsiteX63" fmla="*/ 4916132 w 6950807"/>
              <a:gd name="connsiteY63" fmla="*/ 4073446 h 6263354"/>
              <a:gd name="connsiteX64" fmla="*/ 4887899 w 6950807"/>
              <a:gd name="connsiteY64" fmla="*/ 4084508 h 6263354"/>
              <a:gd name="connsiteX65" fmla="*/ 4829160 w 6950807"/>
              <a:gd name="connsiteY65" fmla="*/ 4132817 h 6263354"/>
              <a:gd name="connsiteX66" fmla="*/ 4737273 w 6950807"/>
              <a:gd name="connsiteY66" fmla="*/ 4221326 h 6263354"/>
              <a:gd name="connsiteX67" fmla="*/ 4716550 w 6950807"/>
              <a:gd name="connsiteY67" fmla="*/ 4238238 h 6263354"/>
              <a:gd name="connsiteX68" fmla="*/ 4694116 w 6950807"/>
              <a:gd name="connsiteY68" fmla="*/ 4245104 h 6263354"/>
              <a:gd name="connsiteX69" fmla="*/ 4684883 w 6950807"/>
              <a:gd name="connsiteY69" fmla="*/ 4240009 h 6263354"/>
              <a:gd name="connsiteX70" fmla="*/ 4672744 w 6950807"/>
              <a:gd name="connsiteY70" fmla="*/ 4248081 h 6263354"/>
              <a:gd name="connsiteX71" fmla="*/ 4668551 w 6950807"/>
              <a:gd name="connsiteY71" fmla="*/ 4248624 h 6263354"/>
              <a:gd name="connsiteX72" fmla="*/ 4645463 w 6950807"/>
              <a:gd name="connsiteY72" fmla="*/ 4253346 h 6263354"/>
              <a:gd name="connsiteX73" fmla="*/ 4620155 w 6950807"/>
              <a:gd name="connsiteY73" fmla="*/ 4303247 h 6263354"/>
              <a:gd name="connsiteX74" fmla="*/ 4569293 w 6950807"/>
              <a:gd name="connsiteY74" fmla="*/ 4331884 h 6263354"/>
              <a:gd name="connsiteX75" fmla="*/ 4362878 w 6950807"/>
              <a:gd name="connsiteY75" fmla="*/ 4483674 h 6263354"/>
              <a:gd name="connsiteX76" fmla="*/ 4215533 w 6950807"/>
              <a:gd name="connsiteY76" fmla="*/ 4677057 h 6263354"/>
              <a:gd name="connsiteX77" fmla="*/ 4082433 w 6950807"/>
              <a:gd name="connsiteY77" fmla="*/ 4778716 h 6263354"/>
              <a:gd name="connsiteX78" fmla="*/ 3944222 w 6950807"/>
              <a:gd name="connsiteY78" fmla="*/ 4888264 h 6263354"/>
              <a:gd name="connsiteX79" fmla="*/ 3265354 w 6950807"/>
              <a:gd name="connsiteY79" fmla="*/ 5018367 h 6263354"/>
              <a:gd name="connsiteX80" fmla="*/ 2929449 w 6950807"/>
              <a:gd name="connsiteY80" fmla="*/ 5063084 h 6263354"/>
              <a:gd name="connsiteX81" fmla="*/ 2809178 w 6950807"/>
              <a:gd name="connsiteY81" fmla="*/ 5074031 h 6263354"/>
              <a:gd name="connsiteX82" fmla="*/ 2537607 w 6950807"/>
              <a:gd name="connsiteY82" fmla="*/ 5248799 h 6263354"/>
              <a:gd name="connsiteX83" fmla="*/ 2035212 w 6950807"/>
              <a:gd name="connsiteY83" fmla="*/ 5444792 h 6263354"/>
              <a:gd name="connsiteX84" fmla="*/ 1792070 w 6950807"/>
              <a:gd name="connsiteY84" fmla="*/ 5751012 h 6263354"/>
              <a:gd name="connsiteX85" fmla="*/ 1484566 w 6950807"/>
              <a:gd name="connsiteY85" fmla="*/ 5795703 h 6263354"/>
              <a:gd name="connsiteX86" fmla="*/ 1406155 w 6950807"/>
              <a:gd name="connsiteY86" fmla="*/ 5805381 h 6263354"/>
              <a:gd name="connsiteX87" fmla="*/ 1300798 w 6950807"/>
              <a:gd name="connsiteY87" fmla="*/ 5821755 h 6263354"/>
              <a:gd name="connsiteX88" fmla="*/ 1263745 w 6950807"/>
              <a:gd name="connsiteY88" fmla="*/ 5831133 h 6263354"/>
              <a:gd name="connsiteX89" fmla="*/ 1192887 w 6950807"/>
              <a:gd name="connsiteY89" fmla="*/ 5832643 h 6263354"/>
              <a:gd name="connsiteX90" fmla="*/ 1147244 w 6950807"/>
              <a:gd name="connsiteY90" fmla="*/ 5836022 h 6263354"/>
              <a:gd name="connsiteX91" fmla="*/ 1153132 w 6950807"/>
              <a:gd name="connsiteY91" fmla="*/ 5872012 h 6263354"/>
              <a:gd name="connsiteX92" fmla="*/ 1114941 w 6950807"/>
              <a:gd name="connsiteY92" fmla="*/ 5885161 h 6263354"/>
              <a:gd name="connsiteX93" fmla="*/ 1065349 w 6950807"/>
              <a:gd name="connsiteY93" fmla="*/ 5862431 h 6263354"/>
              <a:gd name="connsiteX94" fmla="*/ 1014267 w 6950807"/>
              <a:gd name="connsiteY94" fmla="*/ 5866091 h 6263354"/>
              <a:gd name="connsiteX95" fmla="*/ 983606 w 6950807"/>
              <a:gd name="connsiteY95" fmla="*/ 5867891 h 6263354"/>
              <a:gd name="connsiteX96" fmla="*/ 907443 w 6950807"/>
              <a:gd name="connsiteY96" fmla="*/ 5924222 h 6263354"/>
              <a:gd name="connsiteX97" fmla="*/ 808988 w 6950807"/>
              <a:gd name="connsiteY97" fmla="*/ 6030723 h 6263354"/>
              <a:gd name="connsiteX98" fmla="*/ 771869 w 6950807"/>
              <a:gd name="connsiteY98" fmla="*/ 6049136 h 6263354"/>
              <a:gd name="connsiteX99" fmla="*/ 762837 w 6950807"/>
              <a:gd name="connsiteY99" fmla="*/ 6041841 h 6263354"/>
              <a:gd name="connsiteX100" fmla="*/ 725766 w 6950807"/>
              <a:gd name="connsiteY100" fmla="*/ 6106158 h 6263354"/>
              <a:gd name="connsiteX101" fmla="*/ 642403 w 6950807"/>
              <a:gd name="connsiteY101" fmla="*/ 6121330 h 6263354"/>
              <a:gd name="connsiteX102" fmla="*/ 574806 w 6950807"/>
              <a:gd name="connsiteY102" fmla="*/ 6120127 h 6263354"/>
              <a:gd name="connsiteX103" fmla="*/ 538930 w 6950807"/>
              <a:gd name="connsiteY103" fmla="*/ 6124917 h 6263354"/>
              <a:gd name="connsiteX104" fmla="*/ 510574 w 6950807"/>
              <a:gd name="connsiteY104" fmla="*/ 6122341 h 6263354"/>
              <a:gd name="connsiteX105" fmla="*/ 450510 w 6950807"/>
              <a:gd name="connsiteY105" fmla="*/ 6148398 h 6263354"/>
              <a:gd name="connsiteX106" fmla="*/ 356013 w 6950807"/>
              <a:gd name="connsiteY106" fmla="*/ 6205222 h 6263354"/>
              <a:gd name="connsiteX107" fmla="*/ 236857 w 6950807"/>
              <a:gd name="connsiteY107" fmla="*/ 6239286 h 6263354"/>
              <a:gd name="connsiteX108" fmla="*/ 185407 w 6950807"/>
              <a:gd name="connsiteY108" fmla="*/ 6245463 h 6263354"/>
              <a:gd name="connsiteX109" fmla="*/ 0 w 6950807"/>
              <a:gd name="connsiteY109" fmla="*/ 6228236 h 626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950807" h="6263354">
                <a:moveTo>
                  <a:pt x="0" y="0"/>
                </a:moveTo>
                <a:lnTo>
                  <a:pt x="6940404" y="0"/>
                </a:lnTo>
                <a:lnTo>
                  <a:pt x="6950807" y="57269"/>
                </a:lnTo>
                <a:lnTo>
                  <a:pt x="6935789" y="111727"/>
                </a:lnTo>
                <a:lnTo>
                  <a:pt x="6926163" y="122319"/>
                </a:lnTo>
                <a:lnTo>
                  <a:pt x="6879726" y="153502"/>
                </a:lnTo>
                <a:cubicBezTo>
                  <a:pt x="6916212" y="185737"/>
                  <a:pt x="6838837" y="179343"/>
                  <a:pt x="6878416" y="197479"/>
                </a:cubicBezTo>
                <a:cubicBezTo>
                  <a:pt x="6869118" y="214628"/>
                  <a:pt x="6852557" y="226581"/>
                  <a:pt x="6844672" y="235660"/>
                </a:cubicBezTo>
                <a:lnTo>
                  <a:pt x="6843548" y="243659"/>
                </a:lnTo>
                <a:lnTo>
                  <a:pt x="6832960" y="274879"/>
                </a:lnTo>
                <a:lnTo>
                  <a:pt x="6817103" y="310247"/>
                </a:lnTo>
                <a:cubicBezTo>
                  <a:pt x="6805621" y="325743"/>
                  <a:pt x="6767159" y="347668"/>
                  <a:pt x="6754862" y="362877"/>
                </a:cubicBezTo>
                <a:cubicBezTo>
                  <a:pt x="6742330" y="398815"/>
                  <a:pt x="6749000" y="389979"/>
                  <a:pt x="6729472" y="442939"/>
                </a:cubicBezTo>
                <a:cubicBezTo>
                  <a:pt x="6698994" y="494707"/>
                  <a:pt x="6694052" y="559653"/>
                  <a:pt x="6667299" y="619761"/>
                </a:cubicBezTo>
                <a:lnTo>
                  <a:pt x="6655038" y="691556"/>
                </a:lnTo>
                <a:lnTo>
                  <a:pt x="6648865" y="787174"/>
                </a:lnTo>
                <a:cubicBezTo>
                  <a:pt x="6635949" y="858107"/>
                  <a:pt x="6589857" y="879276"/>
                  <a:pt x="6560353" y="925327"/>
                </a:cubicBezTo>
                <a:lnTo>
                  <a:pt x="6435425" y="1171290"/>
                </a:lnTo>
                <a:lnTo>
                  <a:pt x="6364558" y="1261205"/>
                </a:lnTo>
                <a:lnTo>
                  <a:pt x="6311247" y="1322003"/>
                </a:lnTo>
                <a:cubicBezTo>
                  <a:pt x="6312259" y="1331636"/>
                  <a:pt x="6287426" y="1362963"/>
                  <a:pt x="6283544" y="1371053"/>
                </a:cubicBezTo>
                <a:cubicBezTo>
                  <a:pt x="6278885" y="1392046"/>
                  <a:pt x="6265370" y="1430765"/>
                  <a:pt x="6254261" y="1443811"/>
                </a:cubicBezTo>
                <a:cubicBezTo>
                  <a:pt x="6243675" y="1471273"/>
                  <a:pt x="6226285" y="1520224"/>
                  <a:pt x="6220029" y="1535820"/>
                </a:cubicBezTo>
                <a:lnTo>
                  <a:pt x="6212575" y="1599591"/>
                </a:lnTo>
                <a:lnTo>
                  <a:pt x="6209141" y="1628086"/>
                </a:lnTo>
                <a:lnTo>
                  <a:pt x="6208823" y="1628513"/>
                </a:lnTo>
                <a:cubicBezTo>
                  <a:pt x="6201578" y="1638330"/>
                  <a:pt x="6195013" y="1647437"/>
                  <a:pt x="6190100" y="1654874"/>
                </a:cubicBezTo>
                <a:cubicBezTo>
                  <a:pt x="6194363" y="1701134"/>
                  <a:pt x="6162576" y="1686294"/>
                  <a:pt x="6148233" y="1725417"/>
                </a:cubicBezTo>
                <a:cubicBezTo>
                  <a:pt x="6146043" y="1748964"/>
                  <a:pt x="6140392" y="1761381"/>
                  <a:pt x="6123002" y="1767427"/>
                </a:cubicBezTo>
                <a:cubicBezTo>
                  <a:pt x="6114841" y="1878058"/>
                  <a:pt x="6097878" y="1811703"/>
                  <a:pt x="6070380" y="1892939"/>
                </a:cubicBezTo>
                <a:cubicBezTo>
                  <a:pt x="6049318" y="1965893"/>
                  <a:pt x="6018384" y="2040658"/>
                  <a:pt x="6018708" y="2134444"/>
                </a:cubicBezTo>
                <a:cubicBezTo>
                  <a:pt x="6022239" y="2155556"/>
                  <a:pt x="6010438" y="2184412"/>
                  <a:pt x="5992354" y="2198892"/>
                </a:cubicBezTo>
                <a:cubicBezTo>
                  <a:pt x="5989241" y="2201384"/>
                  <a:pt x="5986057" y="2203347"/>
                  <a:pt x="5982901" y="2204718"/>
                </a:cubicBezTo>
                <a:cubicBezTo>
                  <a:pt x="5981029" y="2209541"/>
                  <a:pt x="5978726" y="2215866"/>
                  <a:pt x="5976085" y="2223345"/>
                </a:cubicBezTo>
                <a:lnTo>
                  <a:pt x="5968612" y="2244929"/>
                </a:lnTo>
                <a:lnTo>
                  <a:pt x="5948134" y="2265228"/>
                </a:lnTo>
                <a:lnTo>
                  <a:pt x="5946387" y="2273755"/>
                </a:lnTo>
                <a:cubicBezTo>
                  <a:pt x="5944649" y="2279331"/>
                  <a:pt x="5942802" y="2282657"/>
                  <a:pt x="5940768" y="2284532"/>
                </a:cubicBezTo>
                <a:lnTo>
                  <a:pt x="5940171" y="2284543"/>
                </a:lnTo>
                <a:lnTo>
                  <a:pt x="5919217" y="2328308"/>
                </a:lnTo>
                <a:cubicBezTo>
                  <a:pt x="5912897" y="2346767"/>
                  <a:pt x="5899449" y="2356984"/>
                  <a:pt x="5895354" y="2375061"/>
                </a:cubicBezTo>
                <a:cubicBezTo>
                  <a:pt x="5862809" y="2374144"/>
                  <a:pt x="5862040" y="2388484"/>
                  <a:pt x="5846917" y="2403673"/>
                </a:cubicBezTo>
                <a:lnTo>
                  <a:pt x="5828950" y="2467946"/>
                </a:lnTo>
                <a:lnTo>
                  <a:pt x="5778751" y="2558153"/>
                </a:lnTo>
                <a:cubicBezTo>
                  <a:pt x="5760079" y="2589441"/>
                  <a:pt x="5779236" y="2571701"/>
                  <a:pt x="5766677" y="2618352"/>
                </a:cubicBezTo>
                <a:cubicBezTo>
                  <a:pt x="5767618" y="2626937"/>
                  <a:pt x="5707125" y="2804857"/>
                  <a:pt x="5711691" y="2813181"/>
                </a:cubicBezTo>
                <a:cubicBezTo>
                  <a:pt x="5661053" y="2925285"/>
                  <a:pt x="5665779" y="2930841"/>
                  <a:pt x="5632865" y="3016049"/>
                </a:cubicBezTo>
                <a:cubicBezTo>
                  <a:pt x="5585911" y="3106332"/>
                  <a:pt x="5622362" y="3008442"/>
                  <a:pt x="5593801" y="3111205"/>
                </a:cubicBezTo>
                <a:cubicBezTo>
                  <a:pt x="5557486" y="3266636"/>
                  <a:pt x="5540320" y="3199468"/>
                  <a:pt x="5502533" y="3259056"/>
                </a:cubicBezTo>
                <a:cubicBezTo>
                  <a:pt x="5471662" y="3294848"/>
                  <a:pt x="5398363" y="3402035"/>
                  <a:pt x="5393573" y="3436601"/>
                </a:cubicBezTo>
                <a:cubicBezTo>
                  <a:pt x="5411790" y="3460787"/>
                  <a:pt x="5363370" y="3505709"/>
                  <a:pt x="5370905" y="3536371"/>
                </a:cubicBezTo>
                <a:cubicBezTo>
                  <a:pt x="5363197" y="3543201"/>
                  <a:pt x="5325158" y="3577878"/>
                  <a:pt x="5315748" y="3583316"/>
                </a:cubicBezTo>
                <a:lnTo>
                  <a:pt x="5310843" y="3586184"/>
                </a:lnTo>
                <a:lnTo>
                  <a:pt x="5285951" y="3601045"/>
                </a:lnTo>
                <a:lnTo>
                  <a:pt x="5261707" y="3621267"/>
                </a:lnTo>
                <a:cubicBezTo>
                  <a:pt x="5254311" y="3629779"/>
                  <a:pt x="5248323" y="3640033"/>
                  <a:pt x="5244645" y="3653006"/>
                </a:cubicBezTo>
                <a:cubicBezTo>
                  <a:pt x="5251494" y="3706080"/>
                  <a:pt x="5185420" y="3693844"/>
                  <a:pt x="5196556" y="3760667"/>
                </a:cubicBezTo>
                <a:cubicBezTo>
                  <a:pt x="5196355" y="3783674"/>
                  <a:pt x="5161174" y="3845291"/>
                  <a:pt x="5140091" y="3851089"/>
                </a:cubicBezTo>
                <a:cubicBezTo>
                  <a:pt x="5131190" y="3862729"/>
                  <a:pt x="5118192" y="3929673"/>
                  <a:pt x="5098366" y="3929294"/>
                </a:cubicBezTo>
                <a:cubicBezTo>
                  <a:pt x="5073388" y="3931514"/>
                  <a:pt x="5086786" y="3988425"/>
                  <a:pt x="5064858" y="3972981"/>
                </a:cubicBezTo>
                <a:lnTo>
                  <a:pt x="5061745" y="3993492"/>
                </a:lnTo>
                <a:lnTo>
                  <a:pt x="5046631" y="3999129"/>
                </a:lnTo>
                <a:cubicBezTo>
                  <a:pt x="5030855" y="4004669"/>
                  <a:pt x="5019475" y="4009692"/>
                  <a:pt x="5018715" y="4022829"/>
                </a:cubicBezTo>
                <a:cubicBezTo>
                  <a:pt x="4996965" y="4035215"/>
                  <a:pt x="4937934" y="4063166"/>
                  <a:pt x="4916132" y="4073446"/>
                </a:cubicBezTo>
                <a:cubicBezTo>
                  <a:pt x="4902556" y="4067386"/>
                  <a:pt x="4897329" y="4079077"/>
                  <a:pt x="4887899" y="4084508"/>
                </a:cubicBezTo>
                <a:cubicBezTo>
                  <a:pt x="4871715" y="4082346"/>
                  <a:pt x="4835784" y="4117000"/>
                  <a:pt x="4829160" y="4132817"/>
                </a:cubicBezTo>
                <a:cubicBezTo>
                  <a:pt x="4818005" y="4182187"/>
                  <a:pt x="4747512" y="4182697"/>
                  <a:pt x="4737273" y="4221326"/>
                </a:cubicBezTo>
                <a:cubicBezTo>
                  <a:pt x="4731077" y="4229203"/>
                  <a:pt x="4724052" y="4234528"/>
                  <a:pt x="4716550" y="4238238"/>
                </a:cubicBezTo>
                <a:lnTo>
                  <a:pt x="4694116" y="4245104"/>
                </a:lnTo>
                <a:lnTo>
                  <a:pt x="4684883" y="4240009"/>
                </a:lnTo>
                <a:lnTo>
                  <a:pt x="4672744" y="4248081"/>
                </a:lnTo>
                <a:lnTo>
                  <a:pt x="4668551" y="4248624"/>
                </a:lnTo>
                <a:cubicBezTo>
                  <a:pt x="4660522" y="4249625"/>
                  <a:pt x="4652707" y="4250888"/>
                  <a:pt x="4645463" y="4253346"/>
                </a:cubicBezTo>
                <a:cubicBezTo>
                  <a:pt x="4670644" y="4288836"/>
                  <a:pt x="4587995" y="4280114"/>
                  <a:pt x="4620155" y="4303247"/>
                </a:cubicBezTo>
                <a:cubicBezTo>
                  <a:pt x="4584730" y="4322934"/>
                  <a:pt x="4624634" y="4339786"/>
                  <a:pt x="4569293" y="4331884"/>
                </a:cubicBezTo>
                <a:cubicBezTo>
                  <a:pt x="4526413" y="4361955"/>
                  <a:pt x="4421838" y="4426145"/>
                  <a:pt x="4362878" y="4483674"/>
                </a:cubicBezTo>
                <a:cubicBezTo>
                  <a:pt x="4330889" y="4514627"/>
                  <a:pt x="4262274" y="4627883"/>
                  <a:pt x="4215533" y="4677057"/>
                </a:cubicBezTo>
                <a:cubicBezTo>
                  <a:pt x="4166258" y="4711482"/>
                  <a:pt x="4144325" y="4767937"/>
                  <a:pt x="4082433" y="4778716"/>
                </a:cubicBezTo>
                <a:cubicBezTo>
                  <a:pt x="4037215" y="4813916"/>
                  <a:pt x="4080401" y="4848321"/>
                  <a:pt x="3944222" y="4888264"/>
                </a:cubicBezTo>
                <a:cubicBezTo>
                  <a:pt x="3684918" y="4942348"/>
                  <a:pt x="3434483" y="4989230"/>
                  <a:pt x="3265354" y="5018367"/>
                </a:cubicBezTo>
                <a:cubicBezTo>
                  <a:pt x="3096225" y="5047503"/>
                  <a:pt x="3019654" y="5060895"/>
                  <a:pt x="2929449" y="5063084"/>
                </a:cubicBezTo>
                <a:cubicBezTo>
                  <a:pt x="2839243" y="5065272"/>
                  <a:pt x="2844050" y="5079411"/>
                  <a:pt x="2809178" y="5074031"/>
                </a:cubicBezTo>
                <a:lnTo>
                  <a:pt x="2537607" y="5248799"/>
                </a:lnTo>
                <a:cubicBezTo>
                  <a:pt x="2410199" y="5268996"/>
                  <a:pt x="2159469" y="5361090"/>
                  <a:pt x="2035212" y="5444792"/>
                </a:cubicBezTo>
                <a:cubicBezTo>
                  <a:pt x="1910957" y="5528494"/>
                  <a:pt x="1889099" y="5643213"/>
                  <a:pt x="1792070" y="5751012"/>
                </a:cubicBezTo>
                <a:lnTo>
                  <a:pt x="1484566" y="5795703"/>
                </a:lnTo>
                <a:cubicBezTo>
                  <a:pt x="1454923" y="5790900"/>
                  <a:pt x="1427565" y="5778005"/>
                  <a:pt x="1406155" y="5805381"/>
                </a:cubicBezTo>
                <a:cubicBezTo>
                  <a:pt x="1367700" y="5812651"/>
                  <a:pt x="1329241" y="5802607"/>
                  <a:pt x="1300798" y="5821755"/>
                </a:cubicBezTo>
                <a:cubicBezTo>
                  <a:pt x="1283458" y="5811210"/>
                  <a:pt x="1269389" y="5808489"/>
                  <a:pt x="1263745" y="5831133"/>
                </a:cubicBezTo>
                <a:cubicBezTo>
                  <a:pt x="1226042" y="5832175"/>
                  <a:pt x="1208377" y="5805418"/>
                  <a:pt x="1192887" y="5832643"/>
                </a:cubicBezTo>
                <a:cubicBezTo>
                  <a:pt x="1146712" y="5776695"/>
                  <a:pt x="1169930" y="5827215"/>
                  <a:pt x="1147244" y="5836022"/>
                </a:cubicBezTo>
                <a:cubicBezTo>
                  <a:pt x="1130414" y="5847391"/>
                  <a:pt x="1171508" y="5868669"/>
                  <a:pt x="1153132" y="5872012"/>
                </a:cubicBezTo>
                <a:cubicBezTo>
                  <a:pt x="1128898" y="5857667"/>
                  <a:pt x="1140784" y="5902732"/>
                  <a:pt x="1114941" y="5885161"/>
                </a:cubicBezTo>
                <a:cubicBezTo>
                  <a:pt x="1111955" y="5851159"/>
                  <a:pt x="1074015" y="5892089"/>
                  <a:pt x="1065349" y="5862431"/>
                </a:cubicBezTo>
                <a:cubicBezTo>
                  <a:pt x="1057315" y="5905008"/>
                  <a:pt x="1035470" y="5852818"/>
                  <a:pt x="1014267" y="5866091"/>
                </a:cubicBezTo>
                <a:cubicBezTo>
                  <a:pt x="1006678" y="5882238"/>
                  <a:pt x="999065" y="5885057"/>
                  <a:pt x="983606" y="5867891"/>
                </a:cubicBezTo>
                <a:cubicBezTo>
                  <a:pt x="949657" y="5946457"/>
                  <a:pt x="949637" y="5893769"/>
                  <a:pt x="907443" y="5924222"/>
                </a:cubicBezTo>
                <a:cubicBezTo>
                  <a:pt x="872468" y="5956169"/>
                  <a:pt x="831950" y="5954949"/>
                  <a:pt x="808988" y="6030723"/>
                </a:cubicBezTo>
                <a:cubicBezTo>
                  <a:pt x="806594" y="6052160"/>
                  <a:pt x="789972" y="6060404"/>
                  <a:pt x="771869" y="6049136"/>
                </a:cubicBezTo>
                <a:cubicBezTo>
                  <a:pt x="768753" y="6047195"/>
                  <a:pt x="765711" y="6044739"/>
                  <a:pt x="762837" y="6041841"/>
                </a:cubicBezTo>
                <a:cubicBezTo>
                  <a:pt x="751252" y="6095388"/>
                  <a:pt x="727945" y="6069978"/>
                  <a:pt x="725766" y="6106158"/>
                </a:cubicBezTo>
                <a:cubicBezTo>
                  <a:pt x="688209" y="6122672"/>
                  <a:pt x="645012" y="6089580"/>
                  <a:pt x="642403" y="6121330"/>
                </a:cubicBezTo>
                <a:cubicBezTo>
                  <a:pt x="620588" y="6120482"/>
                  <a:pt x="581312" y="6085641"/>
                  <a:pt x="574806" y="6120127"/>
                </a:cubicBezTo>
                <a:cubicBezTo>
                  <a:pt x="564871" y="6092697"/>
                  <a:pt x="556339" y="6142408"/>
                  <a:pt x="538930" y="6124917"/>
                </a:cubicBezTo>
                <a:cubicBezTo>
                  <a:pt x="525774" y="6109542"/>
                  <a:pt x="520118" y="6121045"/>
                  <a:pt x="510574" y="6122341"/>
                </a:cubicBezTo>
                <a:cubicBezTo>
                  <a:pt x="494678" y="6110300"/>
                  <a:pt x="457722" y="6132578"/>
                  <a:pt x="450510" y="6148398"/>
                </a:cubicBezTo>
                <a:cubicBezTo>
                  <a:pt x="437411" y="6203264"/>
                  <a:pt x="367751" y="6163165"/>
                  <a:pt x="356013" y="6205222"/>
                </a:cubicBezTo>
                <a:cubicBezTo>
                  <a:pt x="320401" y="6220372"/>
                  <a:pt x="265291" y="6232581"/>
                  <a:pt x="236857" y="6239286"/>
                </a:cubicBezTo>
                <a:cubicBezTo>
                  <a:pt x="201034" y="6243266"/>
                  <a:pt x="239743" y="6287256"/>
                  <a:pt x="185407" y="6245463"/>
                </a:cubicBezTo>
                <a:lnTo>
                  <a:pt x="0" y="6228236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C6A45-53E2-4871-B619-B8435891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34" y="753035"/>
            <a:ext cx="5281684" cy="1576097"/>
          </a:xfrm>
        </p:spPr>
        <p:txBody>
          <a:bodyPr anchor="b">
            <a:normAutofit/>
          </a:bodyPr>
          <a:lstStyle/>
          <a:p>
            <a:pPr algn="ctr"/>
            <a:r>
              <a:rPr lang="en-US" u="sng"/>
              <a:t>CONJUGATED VERBS</a:t>
            </a:r>
          </a:p>
        </p:txBody>
      </p:sp>
      <p:sp>
        <p:nvSpPr>
          <p:cNvPr id="3088" name="Freeform: Shape 84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490" y="3017047"/>
            <a:ext cx="3945709" cy="299528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6E9C2-27DA-4865-8A1D-F8953035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840657"/>
            <a:ext cx="4601882" cy="542962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Conjugated verbs communicate a lot of detail—such as: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1900" b="1" dirty="0"/>
              <a:t>Person</a:t>
            </a:r>
            <a:r>
              <a:rPr lang="en-US" sz="1900" dirty="0"/>
              <a:t> (first, second or third person—I, you, he/she/it, we, you, they)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       I sing, you sing, he/she/it sings, we 	sing, you sing, they sing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b="1" dirty="0"/>
              <a:t>2.    Number </a:t>
            </a:r>
            <a:r>
              <a:rPr lang="en-US" sz="1900" dirty="0"/>
              <a:t>(about how many people 	participated)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     He </a:t>
            </a:r>
            <a:r>
              <a:rPr lang="en-US" sz="1900" u="sng" dirty="0"/>
              <a:t>sings</a:t>
            </a:r>
            <a:r>
              <a:rPr lang="en-US" sz="1900" dirty="0"/>
              <a:t>. (one)  They </a:t>
            </a:r>
            <a:r>
              <a:rPr lang="en-US" sz="1900" u="sng" dirty="0"/>
              <a:t>sing</a:t>
            </a:r>
            <a:r>
              <a:rPr lang="en-US" sz="1900" dirty="0"/>
              <a:t>. ( two +)</a:t>
            </a:r>
          </a:p>
          <a:p>
            <a:pPr marL="457200" indent="-457200">
              <a:lnSpc>
                <a:spcPct val="90000"/>
              </a:lnSpc>
              <a:buAutoNum type="arabicPeriod" startAt="3"/>
            </a:pPr>
            <a:r>
              <a:rPr lang="en-US" sz="1900" b="1" dirty="0"/>
              <a:t>Tense </a:t>
            </a:r>
            <a:r>
              <a:rPr lang="en-US" sz="1900" dirty="0"/>
              <a:t>(time of the action— “has”   	(time is now) “had” (time in the 	past).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       He </a:t>
            </a:r>
            <a:r>
              <a:rPr lang="en-US" sz="1900" u="sng" dirty="0"/>
              <a:t>has</a:t>
            </a:r>
            <a:r>
              <a:rPr lang="en-US" sz="1900" dirty="0"/>
              <a:t> three little dogs.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       He </a:t>
            </a:r>
            <a:r>
              <a:rPr lang="en-US" sz="1900" u="sng" dirty="0"/>
              <a:t>had</a:t>
            </a:r>
            <a:r>
              <a:rPr lang="en-US" sz="1900" dirty="0"/>
              <a:t> three little dogs.</a:t>
            </a:r>
          </a:p>
        </p:txBody>
      </p:sp>
      <p:pic>
        <p:nvPicPr>
          <p:cNvPr id="8" name="Picture 6" descr="Portrait of Black Man in Wireless Headphones Singing Stock Image - Image of  sing, listen: 169062649">
            <a:extLst>
              <a:ext uri="{FF2B5EF4-FFF2-40B4-BE49-F238E27FC236}">
                <a16:creationId xmlns:a16="http://schemas.microsoft.com/office/drawing/2014/main" id="{3E65FDCB-0FED-43B5-B3E8-67E98E65B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r="3200" b="1"/>
          <a:stretch/>
        </p:blipFill>
        <p:spPr bwMode="auto">
          <a:xfrm>
            <a:off x="1374380" y="3349441"/>
            <a:ext cx="3490467" cy="232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6">
            <a:extLst>
              <a:ext uri="{FF2B5EF4-FFF2-40B4-BE49-F238E27FC236}">
                <a16:creationId xmlns:a16="http://schemas.microsoft.com/office/drawing/2014/main" id="{8883AD5B-BA1D-4FA6-8AD8-955000251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126" y="584129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2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381B-39EF-44BD-A334-36380428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761999"/>
          </a:xfrm>
        </p:spPr>
        <p:txBody>
          <a:bodyPr/>
          <a:lstStyle/>
          <a:p>
            <a:pPr algn="ctr"/>
            <a:r>
              <a:rPr lang="en-US" u="sng" dirty="0"/>
              <a:t>CONJUGATED VERBS, </a:t>
            </a:r>
            <a:r>
              <a:rPr lang="en-US" sz="2400" u="sng" dirty="0"/>
              <a:t>cont</a:t>
            </a:r>
            <a:r>
              <a:rPr lang="en-US" sz="24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EAB48-230D-48A0-A3A2-712F2C26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371600"/>
            <a:ext cx="9810604" cy="488277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 startAt="4"/>
            </a:pPr>
            <a:r>
              <a:rPr lang="en-US" sz="2400" dirty="0">
                <a:solidFill>
                  <a:srgbClr val="FD412D"/>
                </a:solidFill>
              </a:rPr>
              <a:t>Aspect</a:t>
            </a:r>
            <a:r>
              <a:rPr lang="en-US" sz="2400" dirty="0">
                <a:solidFill>
                  <a:schemeClr val="tx1"/>
                </a:solidFill>
              </a:rPr>
              <a:t> states to what degree an action is completed. a. </a:t>
            </a:r>
            <a:r>
              <a:rPr lang="en-US" sz="2400" b="1" dirty="0">
                <a:solidFill>
                  <a:schemeClr val="tx1"/>
                </a:solidFill>
              </a:rPr>
              <a:t>simple</a:t>
            </a:r>
            <a:r>
              <a:rPr lang="en-US" sz="2400" dirty="0"/>
              <a:t> (nothing is done to the base verb), b. </a:t>
            </a:r>
            <a:r>
              <a:rPr lang="en-US" sz="2400" b="1" dirty="0"/>
              <a:t>progressive </a:t>
            </a:r>
            <a:r>
              <a:rPr lang="en-US" sz="2400" dirty="0"/>
              <a:t>( adds “</a:t>
            </a:r>
            <a:r>
              <a:rPr lang="en-US" sz="2400" dirty="0" err="1"/>
              <a:t>ing</a:t>
            </a:r>
            <a:r>
              <a:rPr lang="en-US" sz="2400" dirty="0"/>
              <a:t>”) shows an action that is </a:t>
            </a:r>
            <a:r>
              <a:rPr lang="en-US" sz="2400" u="sng" dirty="0"/>
              <a:t>in progress</a:t>
            </a:r>
            <a:r>
              <a:rPr lang="en-US" sz="2400" dirty="0"/>
              <a:t>, and c. </a:t>
            </a:r>
            <a:r>
              <a:rPr lang="en-US" sz="2400" b="1" dirty="0"/>
              <a:t>perfect ( </a:t>
            </a:r>
            <a:r>
              <a:rPr lang="en-US" sz="2400" dirty="0"/>
              <a:t>adds</a:t>
            </a:r>
            <a:r>
              <a:rPr lang="en-US" sz="2400" b="1" dirty="0"/>
              <a:t> past tense </a:t>
            </a:r>
            <a:r>
              <a:rPr lang="en-US" sz="2400" dirty="0"/>
              <a:t>of</a:t>
            </a:r>
            <a:r>
              <a:rPr lang="en-US" sz="2400" b="1" dirty="0"/>
              <a:t> “to have” + the past tense </a:t>
            </a:r>
            <a:r>
              <a:rPr lang="en-US" sz="2400" dirty="0"/>
              <a:t>of the verb</a:t>
            </a:r>
            <a:r>
              <a:rPr lang="en-US" sz="2400" b="1" dirty="0"/>
              <a:t>)</a:t>
            </a:r>
            <a:r>
              <a:rPr lang="en-US" sz="2400" dirty="0"/>
              <a:t>  tells that an action is complete</a:t>
            </a:r>
          </a:p>
          <a:p>
            <a:pPr marL="0" indent="0">
              <a:buNone/>
            </a:pPr>
            <a:r>
              <a:rPr lang="en-US" sz="2400" dirty="0"/>
              <a:t>       a. Simple—I sing </a:t>
            </a:r>
            <a:r>
              <a:rPr lang="en-US" sz="2400" dirty="0" err="1"/>
              <a:t>todah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     b. Progressive—I am sing</a:t>
            </a:r>
            <a:r>
              <a:rPr lang="en-US" sz="2400" dirty="0">
                <a:solidFill>
                  <a:srgbClr val="F7360F"/>
                </a:solidFill>
              </a:rPr>
              <a:t>ing </a:t>
            </a:r>
            <a:r>
              <a:rPr lang="en-US" sz="2400" dirty="0">
                <a:solidFill>
                  <a:schemeClr val="tx1"/>
                </a:solidFill>
              </a:rPr>
              <a:t>now, so stop your noise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     c. Perfect—I </a:t>
            </a:r>
            <a:r>
              <a:rPr lang="en-US" sz="2400" dirty="0">
                <a:solidFill>
                  <a:srgbClr val="F7360F"/>
                </a:solidFill>
              </a:rPr>
              <a:t>had sung </a:t>
            </a:r>
            <a:r>
              <a:rPr lang="en-US" sz="2400" dirty="0">
                <a:solidFill>
                  <a:schemeClr val="tx1"/>
                </a:solidFill>
              </a:rPr>
              <a:t>that aria before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D412D"/>
                </a:solidFill>
              </a:rPr>
              <a:t>5.     </a:t>
            </a:r>
            <a:r>
              <a:rPr lang="en-US" sz="2400" dirty="0">
                <a:solidFill>
                  <a:schemeClr val="accent2"/>
                </a:solidFill>
              </a:rPr>
              <a:t>Mood </a:t>
            </a:r>
            <a:r>
              <a:rPr lang="en-US" sz="2400" dirty="0"/>
              <a:t>(</a:t>
            </a:r>
            <a:r>
              <a:rPr lang="en-US" sz="2400" b="1" dirty="0"/>
              <a:t>Stative mood </a:t>
            </a:r>
            <a:r>
              <a:rPr lang="en-US" sz="2400" dirty="0"/>
              <a:t>makes a statement—</a:t>
            </a:r>
            <a:r>
              <a:rPr lang="en-US" sz="2400" b="1" dirty="0"/>
              <a:t>Interrogative mood </a:t>
            </a:r>
            <a:r>
              <a:rPr lang="en-US" sz="2400" dirty="0"/>
              <a:t>asks questions—	</a:t>
            </a:r>
            <a:r>
              <a:rPr lang="en-US" sz="2400" b="1" dirty="0"/>
              <a:t>Conditional mood </a:t>
            </a:r>
            <a:r>
              <a:rPr lang="en-US" sz="2400" dirty="0"/>
              <a:t>poses hypothetical scenarios and the outcomes that 	depend on them—often the sentence will begin with the word “IF”).</a:t>
            </a:r>
          </a:p>
          <a:p>
            <a:pPr marL="457200" indent="-457200">
              <a:buAutoNum type="arabicPeriod" startAt="6"/>
            </a:pPr>
            <a:r>
              <a:rPr lang="en-US" sz="2400" dirty="0">
                <a:solidFill>
                  <a:schemeClr val="accent2"/>
                </a:solidFill>
              </a:rPr>
              <a:t>Voice</a:t>
            </a:r>
            <a:r>
              <a:rPr lang="en-US" sz="2400" dirty="0"/>
              <a:t> (</a:t>
            </a:r>
            <a:r>
              <a:rPr lang="en-US" sz="2400" b="1" dirty="0"/>
              <a:t>active</a:t>
            </a:r>
            <a:r>
              <a:rPr lang="en-US" sz="2400" dirty="0"/>
              <a:t> or </a:t>
            </a:r>
            <a:r>
              <a:rPr lang="en-US" sz="2400" b="1" dirty="0"/>
              <a:t>passive</a:t>
            </a:r>
            <a:r>
              <a:rPr lang="en-US" sz="2400" dirty="0"/>
              <a:t>)—The secretary </a:t>
            </a:r>
            <a:r>
              <a:rPr lang="en-US" sz="2400" u="sng" dirty="0"/>
              <a:t>read</a:t>
            </a:r>
            <a:r>
              <a:rPr lang="en-US" sz="2400" dirty="0"/>
              <a:t> the minutes. (</a:t>
            </a:r>
            <a:r>
              <a:rPr lang="en-US" sz="2400" b="1" dirty="0"/>
              <a:t>active</a:t>
            </a:r>
            <a:r>
              <a:rPr lang="en-US" sz="2400" dirty="0"/>
              <a:t>) [Active voice is preferred].</a:t>
            </a:r>
          </a:p>
          <a:p>
            <a:pPr marL="0" indent="0">
              <a:buNone/>
            </a:pPr>
            <a:r>
              <a:rPr lang="en-US" sz="2400" dirty="0"/>
              <a:t>      The minutes </a:t>
            </a:r>
            <a:r>
              <a:rPr lang="en-US" sz="2400" u="sng" dirty="0"/>
              <a:t>were read </a:t>
            </a:r>
            <a:r>
              <a:rPr lang="en-US" sz="2400" dirty="0"/>
              <a:t>by the secretary. (</a:t>
            </a:r>
            <a:r>
              <a:rPr lang="en-US" sz="2400" b="1" dirty="0"/>
              <a:t>passive</a:t>
            </a:r>
            <a:r>
              <a:rPr lang="en-US" sz="2400" dirty="0"/>
              <a:t>) [This voice is used when    	taking minutes of a meeting].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3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7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Freeform: Shape 7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0B041-933F-40B6-970A-27867EAA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7360F"/>
                </a:solidFill>
              </a:rPr>
              <a:t>REGULAR AND Irregular VERBS</a:t>
            </a:r>
          </a:p>
        </p:txBody>
      </p:sp>
      <p:graphicFrame>
        <p:nvGraphicFramePr>
          <p:cNvPr id="5138" name="Content Placeholder 2">
            <a:extLst>
              <a:ext uri="{FF2B5EF4-FFF2-40B4-BE49-F238E27FC236}">
                <a16:creationId xmlns:a16="http://schemas.microsoft.com/office/drawing/2014/main" id="{AD10657A-1100-401D-8317-112547B22A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375688"/>
              </p:ext>
            </p:extLst>
          </p:nvPr>
        </p:nvGraphicFramePr>
        <p:xfrm>
          <a:off x="1050879" y="2296161"/>
          <a:ext cx="4788505" cy="384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Writing Clipart Collection And Other Top 10 Themed Graphic Designs">
            <a:extLst>
              <a:ext uri="{FF2B5EF4-FFF2-40B4-BE49-F238E27FC236}">
                <a16:creationId xmlns:a16="http://schemas.microsoft.com/office/drawing/2014/main" id="{40C95FB5-7777-4042-B1B7-0599ED98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1749" y="1978172"/>
            <a:ext cx="3425858" cy="384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Freeform: Shape 74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33744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_2SEEDS">
      <a:dk1>
        <a:srgbClr val="000000"/>
      </a:dk1>
      <a:lt1>
        <a:srgbClr val="FFFFFF"/>
      </a:lt1>
      <a:dk2>
        <a:srgbClr val="233A3D"/>
      </a:dk2>
      <a:lt2>
        <a:srgbClr val="E2E5E8"/>
      </a:lt2>
      <a:accent1>
        <a:srgbClr val="E58E45"/>
      </a:accent1>
      <a:accent2>
        <a:srgbClr val="EB7671"/>
      </a:accent2>
      <a:accent3>
        <a:srgbClr val="B0A44E"/>
      </a:accent3>
      <a:accent4>
        <a:srgbClr val="3EB494"/>
      </a:accent4>
      <a:accent5>
        <a:srgbClr val="32AFC5"/>
      </a:accent5>
      <a:accent6>
        <a:srgbClr val="5293E7"/>
      </a:accent6>
      <a:hlink>
        <a:srgbClr val="5C85A7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1121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Bembo</vt:lpstr>
      <vt:lpstr>ArchiveVTI</vt:lpstr>
      <vt:lpstr>Verbs</vt:lpstr>
      <vt:lpstr>Parts of speech Refresher</vt:lpstr>
      <vt:lpstr>Verbs do one of three things:</vt:lpstr>
      <vt:lpstr>Read the sentences and find the verb(s).</vt:lpstr>
      <vt:lpstr>PRINCIPLE PARTS OF THE VERB</vt:lpstr>
      <vt:lpstr>Regular and irregular Verbs</vt:lpstr>
      <vt:lpstr>CONJUGATED VERBS</vt:lpstr>
      <vt:lpstr>CONJUGATED VERBS, cont.</vt:lpstr>
      <vt:lpstr>REGULAR AND Irregular VERBS</vt:lpstr>
      <vt:lpstr>LINKING VERBS These verbs connect the subject to a part in the predicate. They are called “state of being” verbs. </vt:lpstr>
      <vt:lpstr>LINKING VERBS, Cont.</vt:lpstr>
      <vt:lpstr>LINKING VERBS, Cont.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Verbs</dc:title>
  <dc:creator>Sisk, Martha J</dc:creator>
  <cp:lastModifiedBy>Sisk, Martha J</cp:lastModifiedBy>
  <cp:revision>7</cp:revision>
  <cp:lastPrinted>2022-02-04T16:38:48Z</cp:lastPrinted>
  <dcterms:created xsi:type="dcterms:W3CDTF">2022-02-03T16:03:37Z</dcterms:created>
  <dcterms:modified xsi:type="dcterms:W3CDTF">2022-02-04T16:41:45Z</dcterms:modified>
</cp:coreProperties>
</file>