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9" r:id="rId1"/>
  </p:sldMasterIdLst>
  <p:notesMasterIdLst>
    <p:notesMasterId r:id="rId15"/>
  </p:notesMasterIdLst>
  <p:sldIdLst>
    <p:sldId id="256" r:id="rId2"/>
    <p:sldId id="260" r:id="rId3"/>
    <p:sldId id="257" r:id="rId4"/>
    <p:sldId id="258" r:id="rId5"/>
    <p:sldId id="259" r:id="rId6"/>
    <p:sldId id="261" r:id="rId7"/>
    <p:sldId id="262" r:id="rId8"/>
    <p:sldId id="274" r:id="rId9"/>
    <p:sldId id="273" r:id="rId10"/>
    <p:sldId id="264" r:id="rId11"/>
    <p:sldId id="265" r:id="rId12"/>
    <p:sldId id="266" r:id="rId13"/>
    <p:sldId id="268" r:id="rId14"/>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F4CC1F6-8C72-48CC-A7F0-088D52B75447}" v="483" dt="2022-01-13T14:18:41.409"/>
    <p1510:client id="{A1D65C6D-2F63-4FC6-AE8C-435CE06F2DD2}" v="69" dt="2022-01-13T15:46:35.987"/>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37" d="100"/>
          <a:sy n="137" d="100"/>
        </p:scale>
        <p:origin x="570" y="132"/>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theme" Target="theme/theme1.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presProps" Target="presProps.xml"/><Relationship Id="rId20" Type="http://schemas.microsoft.com/office/2015/10/relationships/revisionInfo" Target="revisionInfo.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34"/>
        <p:cNvGrpSpPr/>
        <p:nvPr/>
      </p:nvGrpSpPr>
      <p:grpSpPr>
        <a:xfrm>
          <a:off x="0" y="0"/>
          <a:ext cx="0" cy="0"/>
          <a:chOff x="0" y="0"/>
          <a:chExt cx="0" cy="0"/>
        </a:xfrm>
      </p:grpSpPr>
      <p:sp>
        <p:nvSpPr>
          <p:cNvPr id="22535" name="Google Shape;2253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36" name="Google Shape;2253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94"/>
        <p:cNvGrpSpPr/>
        <p:nvPr/>
      </p:nvGrpSpPr>
      <p:grpSpPr>
        <a:xfrm>
          <a:off x="0" y="0"/>
          <a:ext cx="0" cy="0"/>
          <a:chOff x="0" y="0"/>
          <a:chExt cx="0" cy="0"/>
        </a:xfrm>
      </p:grpSpPr>
      <p:sp>
        <p:nvSpPr>
          <p:cNvPr id="22595" name="Google Shape;22595;ge3db062daf_0_225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96" name="Google Shape;22596;ge3db062daf_0_225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06"/>
        <p:cNvGrpSpPr/>
        <p:nvPr/>
      </p:nvGrpSpPr>
      <p:grpSpPr>
        <a:xfrm>
          <a:off x="0" y="0"/>
          <a:ext cx="0" cy="0"/>
          <a:chOff x="0" y="0"/>
          <a:chExt cx="0" cy="0"/>
        </a:xfrm>
      </p:grpSpPr>
      <p:sp>
        <p:nvSpPr>
          <p:cNvPr id="22607" name="Google Shape;22607;ge459a83d8e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08" name="Google Shape;22608;ge459a83d8e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58"/>
        <p:cNvGrpSpPr/>
        <p:nvPr/>
      </p:nvGrpSpPr>
      <p:grpSpPr>
        <a:xfrm>
          <a:off x="0" y="0"/>
          <a:ext cx="0" cy="0"/>
          <a:chOff x="0" y="0"/>
          <a:chExt cx="0" cy="0"/>
        </a:xfrm>
      </p:grpSpPr>
      <p:sp>
        <p:nvSpPr>
          <p:cNvPr id="22559" name="Google Shape;22559;ge459a83d8e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60" name="Google Shape;22560;ge459a83d8e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40"/>
        <p:cNvGrpSpPr/>
        <p:nvPr/>
      </p:nvGrpSpPr>
      <p:grpSpPr>
        <a:xfrm>
          <a:off x="0" y="0"/>
          <a:ext cx="0" cy="0"/>
          <a:chOff x="0" y="0"/>
          <a:chExt cx="0" cy="0"/>
        </a:xfrm>
      </p:grpSpPr>
      <p:sp>
        <p:nvSpPr>
          <p:cNvPr id="22541" name="Google Shape;22541;ge459a83d8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42" name="Google Shape;22542;ge459a83d8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46"/>
        <p:cNvGrpSpPr/>
        <p:nvPr/>
      </p:nvGrpSpPr>
      <p:grpSpPr>
        <a:xfrm>
          <a:off x="0" y="0"/>
          <a:ext cx="0" cy="0"/>
          <a:chOff x="0" y="0"/>
          <a:chExt cx="0" cy="0"/>
        </a:xfrm>
      </p:grpSpPr>
      <p:sp>
        <p:nvSpPr>
          <p:cNvPr id="22547" name="Google Shape;22547;ge459a83d8e_0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48" name="Google Shape;22548;ge459a83d8e_0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52"/>
        <p:cNvGrpSpPr/>
        <p:nvPr/>
      </p:nvGrpSpPr>
      <p:grpSpPr>
        <a:xfrm>
          <a:off x="0" y="0"/>
          <a:ext cx="0" cy="0"/>
          <a:chOff x="0" y="0"/>
          <a:chExt cx="0" cy="0"/>
        </a:xfrm>
      </p:grpSpPr>
      <p:sp>
        <p:nvSpPr>
          <p:cNvPr id="22553" name="Google Shape;22553;ge459a83d8e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54" name="Google Shape;22554;ge459a83d8e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64"/>
        <p:cNvGrpSpPr/>
        <p:nvPr/>
      </p:nvGrpSpPr>
      <p:grpSpPr>
        <a:xfrm>
          <a:off x="0" y="0"/>
          <a:ext cx="0" cy="0"/>
          <a:chOff x="0" y="0"/>
          <a:chExt cx="0" cy="0"/>
        </a:xfrm>
      </p:grpSpPr>
      <p:sp>
        <p:nvSpPr>
          <p:cNvPr id="22565" name="Google Shape;22565;ge459a83d8e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66" name="Google Shape;22566;ge459a83d8e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70"/>
        <p:cNvGrpSpPr/>
        <p:nvPr/>
      </p:nvGrpSpPr>
      <p:grpSpPr>
        <a:xfrm>
          <a:off x="0" y="0"/>
          <a:ext cx="0" cy="0"/>
          <a:chOff x="0" y="0"/>
          <a:chExt cx="0" cy="0"/>
        </a:xfrm>
      </p:grpSpPr>
      <p:sp>
        <p:nvSpPr>
          <p:cNvPr id="22571" name="Google Shape;22571;ge459a83d8e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72" name="Google Shape;22572;ge459a83d8e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82"/>
        <p:cNvGrpSpPr/>
        <p:nvPr/>
      </p:nvGrpSpPr>
      <p:grpSpPr>
        <a:xfrm>
          <a:off x="0" y="0"/>
          <a:ext cx="0" cy="0"/>
          <a:chOff x="0" y="0"/>
          <a:chExt cx="0" cy="0"/>
        </a:xfrm>
      </p:grpSpPr>
      <p:sp>
        <p:nvSpPr>
          <p:cNvPr id="22583" name="Google Shape;22583;ge459a83d8e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84" name="Google Shape;22584;ge459a83d8e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88"/>
        <p:cNvGrpSpPr/>
        <p:nvPr/>
      </p:nvGrpSpPr>
      <p:grpSpPr>
        <a:xfrm>
          <a:off x="0" y="0"/>
          <a:ext cx="0" cy="0"/>
          <a:chOff x="0" y="0"/>
          <a:chExt cx="0" cy="0"/>
        </a:xfrm>
      </p:grpSpPr>
      <p:sp>
        <p:nvSpPr>
          <p:cNvPr id="22589" name="Google Shape;22589;ge3db062daf_0_225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90" name="Google Shape;22590;ge3db062daf_0_225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2.png"/><Relationship Id="rId4" Type="http://schemas.openxmlformats.org/officeDocument/2006/relationships/image" Target="../media/image8.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0.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10.png"/><Relationship Id="rId4" Type="http://schemas.openxmlformats.org/officeDocument/2006/relationships/image" Target="../media/image6.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8.png"/><Relationship Id="rId4" Type="http://schemas.openxmlformats.org/officeDocument/2006/relationships/image" Target="../media/image2.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8.png"/><Relationship Id="rId4"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10.png"/><Relationship Id="rId4" Type="http://schemas.openxmlformats.org/officeDocument/2006/relationships/image" Target="../media/image6.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10.png"/><Relationship Id="rId4" Type="http://schemas.openxmlformats.org/officeDocument/2006/relationships/image" Target="../media/image2.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2.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2.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0.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0.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png"/><Relationship Id="rId1" Type="http://schemas.openxmlformats.org/officeDocument/2006/relationships/slideMaster" Target="../slideMasters/slideMaster1.xml"/><Relationship Id="rId5" Type="http://schemas.openxmlformats.org/officeDocument/2006/relationships/image" Target="../media/image7.png"/><Relationship Id="rId4" Type="http://schemas.openxmlformats.org/officeDocument/2006/relationships/image" Target="../media/image6.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2.png"/><Relationship Id="rId4" Type="http://schemas.openxmlformats.org/officeDocument/2006/relationships/image" Target="../media/image8.png"/></Relationships>
</file>

<file path=ppt/slideLayouts/_rels/slideLayout26.xml.rels><?xml version="1.0" encoding="UTF-8" standalone="yes"?>
<Relationships xmlns="http://schemas.openxmlformats.org/package/2006/relationships"><Relationship Id="rId8" Type="http://schemas.openxmlformats.org/officeDocument/2006/relationships/hyperlink" Target="http://bit.ly/2Tynxth" TargetMode="External"/><Relationship Id="rId3" Type="http://schemas.openxmlformats.org/officeDocument/2006/relationships/image" Target="../media/image3.png"/><Relationship Id="rId7"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png"/><Relationship Id="rId10" Type="http://schemas.openxmlformats.org/officeDocument/2006/relationships/hyperlink" Target="http://bit.ly/2TtBDfr" TargetMode="External"/><Relationship Id="rId4" Type="http://schemas.openxmlformats.org/officeDocument/2006/relationships/image" Target="../media/image4.png"/><Relationship Id="rId9" Type="http://schemas.openxmlformats.org/officeDocument/2006/relationships/hyperlink" Target="http://bit.ly/2TyoMsr" TargetMode="Externa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0.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2.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2.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10.png"/><Relationship Id="rId5" Type="http://schemas.openxmlformats.org/officeDocument/2006/relationships/image" Target="../media/image2.png"/><Relationship Id="rId4" Type="http://schemas.openxmlformats.org/officeDocument/2006/relationships/image" Target="../media/image9.pn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2.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10.png"/><Relationship Id="rId4" Type="http://schemas.openxmlformats.org/officeDocument/2006/relationships/image" Target="../media/image6.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8.png"/><Relationship Id="rId4" Type="http://schemas.openxmlformats.org/officeDocument/2006/relationships/image" Target="../media/image2.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6.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0.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5765125" y="469025"/>
            <a:ext cx="3378799" cy="4823840"/>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subTitle" idx="1"/>
          </p:nvPr>
        </p:nvSpPr>
        <p:spPr>
          <a:xfrm>
            <a:off x="2071800" y="3157975"/>
            <a:ext cx="5000400" cy="525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Lato"/>
                <a:ea typeface="Lato"/>
                <a:cs typeface="Lato"/>
                <a:sym typeface="Lato"/>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1" name="Google Shape;11;p2"/>
          <p:cNvSpPr/>
          <p:nvPr/>
        </p:nvSpPr>
        <p:spPr>
          <a:xfrm>
            <a:off x="-120675" y="-69000"/>
            <a:ext cx="3435819" cy="3226884"/>
          </a:xfrm>
          <a:custGeom>
            <a:avLst/>
            <a:gdLst/>
            <a:ahLst/>
            <a:cxnLst/>
            <a:rect l="l" t="t" r="r" b="b"/>
            <a:pathLst>
              <a:path w="109421" h="102767" extrusionOk="0">
                <a:moveTo>
                  <a:pt x="0" y="102767"/>
                </a:moveTo>
                <a:cubicBezTo>
                  <a:pt x="5894" y="93771"/>
                  <a:pt x="15013" y="87381"/>
                  <a:pt x="25467" y="84930"/>
                </a:cubicBezTo>
                <a:cubicBezTo>
                  <a:pt x="35641" y="82573"/>
                  <a:pt x="46591" y="84077"/>
                  <a:pt x="56377" y="80464"/>
                </a:cubicBezTo>
                <a:cubicBezTo>
                  <a:pt x="68428" y="76012"/>
                  <a:pt x="75454" y="64659"/>
                  <a:pt x="77191" y="52329"/>
                </a:cubicBezTo>
                <a:cubicBezTo>
                  <a:pt x="78525" y="42791"/>
                  <a:pt x="74725" y="30414"/>
                  <a:pt x="81441" y="22551"/>
                </a:cubicBezTo>
                <a:cubicBezTo>
                  <a:pt x="85939" y="17293"/>
                  <a:pt x="109420" y="9507"/>
                  <a:pt x="101169" y="0"/>
                </a:cubicBezTo>
                <a:lnTo>
                  <a:pt x="2451"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 name="Google Shape;12;p2"/>
          <p:cNvPicPr preferRelativeResize="0"/>
          <p:nvPr/>
        </p:nvPicPr>
        <p:blipFill rotWithShape="1">
          <a:blip r:embed="rId2">
            <a:alphaModFix/>
          </a:blip>
          <a:srcRect l="10744" t="43971" r="5250" b="12136"/>
          <a:stretch/>
        </p:blipFill>
        <p:spPr>
          <a:xfrm>
            <a:off x="6208607" y="-69000"/>
            <a:ext cx="1377419" cy="688097"/>
          </a:xfrm>
          <a:prstGeom prst="rect">
            <a:avLst/>
          </a:prstGeom>
          <a:noFill/>
          <a:ln>
            <a:noFill/>
          </a:ln>
        </p:spPr>
      </p:pic>
      <p:pic>
        <p:nvPicPr>
          <p:cNvPr id="13" name="Google Shape;13;p2"/>
          <p:cNvPicPr preferRelativeResize="0"/>
          <p:nvPr/>
        </p:nvPicPr>
        <p:blipFill rotWithShape="1">
          <a:blip r:embed="rId3">
            <a:alphaModFix/>
          </a:blip>
          <a:srcRect t="12845" r="30771" b="14580"/>
          <a:stretch/>
        </p:blipFill>
        <p:spPr>
          <a:xfrm>
            <a:off x="5054675" y="619100"/>
            <a:ext cx="4205775" cy="4674453"/>
          </a:xfrm>
          <a:prstGeom prst="rect">
            <a:avLst/>
          </a:prstGeom>
          <a:noFill/>
          <a:ln>
            <a:noFill/>
          </a:ln>
        </p:spPr>
      </p:pic>
      <p:pic>
        <p:nvPicPr>
          <p:cNvPr id="14" name="Google Shape;14;p2"/>
          <p:cNvPicPr preferRelativeResize="0"/>
          <p:nvPr/>
        </p:nvPicPr>
        <p:blipFill rotWithShape="1">
          <a:blip r:embed="rId4">
            <a:alphaModFix/>
          </a:blip>
          <a:srcRect l="19721" t="24501" r="29671" b="-4938"/>
          <a:stretch/>
        </p:blipFill>
        <p:spPr>
          <a:xfrm>
            <a:off x="7149075" y="-78874"/>
            <a:ext cx="2300823" cy="3496803"/>
          </a:xfrm>
          <a:prstGeom prst="rect">
            <a:avLst/>
          </a:prstGeom>
          <a:noFill/>
          <a:ln>
            <a:noFill/>
          </a:ln>
        </p:spPr>
      </p:pic>
      <p:pic>
        <p:nvPicPr>
          <p:cNvPr id="15" name="Google Shape;15;p2"/>
          <p:cNvPicPr preferRelativeResize="0"/>
          <p:nvPr/>
        </p:nvPicPr>
        <p:blipFill rotWithShape="1">
          <a:blip r:embed="rId5">
            <a:alphaModFix/>
          </a:blip>
          <a:srcRect l="56369" t="6911" r="6160" b="5153"/>
          <a:stretch/>
        </p:blipFill>
        <p:spPr>
          <a:xfrm rot="5400000" flipH="1">
            <a:off x="2773551" y="4145526"/>
            <a:ext cx="688100" cy="1543999"/>
          </a:xfrm>
          <a:prstGeom prst="rect">
            <a:avLst/>
          </a:prstGeom>
          <a:noFill/>
          <a:ln>
            <a:noFill/>
          </a:ln>
        </p:spPr>
      </p:pic>
      <p:sp>
        <p:nvSpPr>
          <p:cNvPr id="16" name="Google Shape;16;p2"/>
          <p:cNvSpPr txBox="1">
            <a:spLocks noGrp="1"/>
          </p:cNvSpPr>
          <p:nvPr>
            <p:ph type="ctrTitle"/>
          </p:nvPr>
        </p:nvSpPr>
        <p:spPr>
          <a:xfrm>
            <a:off x="1846200" y="1459925"/>
            <a:ext cx="5451600" cy="17742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pic>
        <p:nvPicPr>
          <p:cNvPr id="17" name="Google Shape;17;p2"/>
          <p:cNvPicPr preferRelativeResize="0"/>
          <p:nvPr/>
        </p:nvPicPr>
        <p:blipFill rotWithShape="1">
          <a:blip r:embed="rId6">
            <a:alphaModFix/>
          </a:blip>
          <a:srcRect l="10590" t="10545" r="7118" b="13805"/>
          <a:stretch/>
        </p:blipFill>
        <p:spPr>
          <a:xfrm rot="-5400000">
            <a:off x="-405849" y="2484700"/>
            <a:ext cx="2989198" cy="2627351"/>
          </a:xfrm>
          <a:prstGeom prst="rect">
            <a:avLst/>
          </a:prstGeom>
          <a:noFill/>
          <a:ln>
            <a:noFill/>
          </a:ln>
        </p:spPr>
      </p:pic>
      <p:pic>
        <p:nvPicPr>
          <p:cNvPr id="18" name="Google Shape;18;p2"/>
          <p:cNvPicPr preferRelativeResize="0"/>
          <p:nvPr/>
        </p:nvPicPr>
        <p:blipFill rotWithShape="1">
          <a:blip r:embed="rId7">
            <a:alphaModFix/>
          </a:blip>
          <a:srcRect l="7058" t="18522" r="6868" b="10940"/>
          <a:stretch/>
        </p:blipFill>
        <p:spPr>
          <a:xfrm>
            <a:off x="-224925" y="-408025"/>
            <a:ext cx="2674722" cy="2095428"/>
          </a:xfrm>
          <a:prstGeom prst="rect">
            <a:avLst/>
          </a:prstGeom>
          <a:noFill/>
          <a:ln>
            <a:noFill/>
          </a:ln>
        </p:spPr>
      </p:pic>
      <p:grpSp>
        <p:nvGrpSpPr>
          <p:cNvPr id="19" name="Google Shape;19;p2"/>
          <p:cNvGrpSpPr/>
          <p:nvPr/>
        </p:nvGrpSpPr>
        <p:grpSpPr>
          <a:xfrm>
            <a:off x="-1518992" y="1782117"/>
            <a:ext cx="2447903" cy="4116751"/>
            <a:chOff x="5540550" y="165863"/>
            <a:chExt cx="1864075" cy="3134900"/>
          </a:xfrm>
        </p:grpSpPr>
        <p:sp>
          <p:nvSpPr>
            <p:cNvPr id="20" name="Google Shape;20;p2"/>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 name="Google Shape;619;p2"/>
          <p:cNvGrpSpPr/>
          <p:nvPr/>
        </p:nvGrpSpPr>
        <p:grpSpPr>
          <a:xfrm>
            <a:off x="7736358" y="-320158"/>
            <a:ext cx="2447903" cy="4116751"/>
            <a:chOff x="5540550" y="165863"/>
            <a:chExt cx="1864075" cy="3134900"/>
          </a:xfrm>
        </p:grpSpPr>
        <p:sp>
          <p:nvSpPr>
            <p:cNvPr id="620" name="Google Shape;620;p2"/>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7293"/>
        <p:cNvGrpSpPr/>
        <p:nvPr/>
      </p:nvGrpSpPr>
      <p:grpSpPr>
        <a:xfrm>
          <a:off x="0" y="0"/>
          <a:ext cx="0" cy="0"/>
          <a:chOff x="0" y="0"/>
          <a:chExt cx="0" cy="0"/>
        </a:xfrm>
      </p:grpSpPr>
      <p:sp>
        <p:nvSpPr>
          <p:cNvPr id="7294" name="Google Shape;7294;p11"/>
          <p:cNvSpPr/>
          <p:nvPr/>
        </p:nvSpPr>
        <p:spPr>
          <a:xfrm>
            <a:off x="6340050" y="-58101"/>
            <a:ext cx="2854242" cy="5094946"/>
          </a:xfrm>
          <a:custGeom>
            <a:avLst/>
            <a:gdLst/>
            <a:ahLst/>
            <a:cxnLst/>
            <a:rect l="l" t="t" r="r" b="b"/>
            <a:pathLst>
              <a:path w="104551" h="121518" extrusionOk="0">
                <a:moveTo>
                  <a:pt x="1" y="869"/>
                </a:moveTo>
                <a:cubicBezTo>
                  <a:pt x="14626" y="3707"/>
                  <a:pt x="28771" y="11865"/>
                  <a:pt x="38092" y="22598"/>
                </a:cubicBezTo>
                <a:cubicBezTo>
                  <a:pt x="42838" y="28042"/>
                  <a:pt x="46374" y="34416"/>
                  <a:pt x="47491" y="41380"/>
                </a:cubicBezTo>
                <a:cubicBezTo>
                  <a:pt x="48871" y="49957"/>
                  <a:pt x="44342" y="57386"/>
                  <a:pt x="43955" y="65792"/>
                </a:cubicBezTo>
                <a:cubicBezTo>
                  <a:pt x="43071" y="84481"/>
                  <a:pt x="64086" y="91476"/>
                  <a:pt x="78339" y="96253"/>
                </a:cubicBezTo>
                <a:cubicBezTo>
                  <a:pt x="86373" y="98951"/>
                  <a:pt x="94702" y="102364"/>
                  <a:pt x="99851" y="109110"/>
                </a:cubicBezTo>
                <a:cubicBezTo>
                  <a:pt x="102581" y="112708"/>
                  <a:pt x="104209" y="117020"/>
                  <a:pt x="104550" y="121518"/>
                </a:cubicBezTo>
                <a:lnTo>
                  <a:pt x="104550"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1"/>
          <p:cNvSpPr/>
          <p:nvPr/>
        </p:nvSpPr>
        <p:spPr>
          <a:xfrm flipH="1">
            <a:off x="-1255033" y="-52350"/>
            <a:ext cx="4009634" cy="5724470"/>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1"/>
          <p:cNvSpPr txBox="1">
            <a:spLocks noGrp="1"/>
          </p:cNvSpPr>
          <p:nvPr>
            <p:ph type="title" hasCustomPrompt="1"/>
          </p:nvPr>
        </p:nvSpPr>
        <p:spPr>
          <a:xfrm>
            <a:off x="1608450" y="1792650"/>
            <a:ext cx="5770200" cy="16968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13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7297" name="Google Shape;7297;p11"/>
          <p:cNvSpPr txBox="1">
            <a:spLocks noGrp="1"/>
          </p:cNvSpPr>
          <p:nvPr>
            <p:ph type="body" idx="1"/>
          </p:nvPr>
        </p:nvSpPr>
        <p:spPr>
          <a:xfrm>
            <a:off x="1608450" y="3337050"/>
            <a:ext cx="5927100" cy="4710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sz="1600"/>
            </a:lvl1pPr>
            <a:lvl2pPr marL="914400" lvl="1" indent="-317500" algn="ctr" rtl="0">
              <a:spcBef>
                <a:spcPts val="0"/>
              </a:spcBef>
              <a:spcAft>
                <a:spcPts val="0"/>
              </a:spcAft>
              <a:buSzPts val="1400"/>
              <a:buChar char="○"/>
              <a:defRPr/>
            </a:lvl2pPr>
            <a:lvl3pPr marL="1371600" lvl="2" indent="-317500" algn="ctr" rtl="0">
              <a:spcBef>
                <a:spcPts val="0"/>
              </a:spcBef>
              <a:spcAft>
                <a:spcPts val="0"/>
              </a:spcAft>
              <a:buSzPts val="1400"/>
              <a:buChar char="■"/>
              <a:defRPr/>
            </a:lvl3pPr>
            <a:lvl4pPr marL="1828800" lvl="3" indent="-317500" algn="ctr" rtl="0">
              <a:spcBef>
                <a:spcPts val="0"/>
              </a:spcBef>
              <a:spcAft>
                <a:spcPts val="0"/>
              </a:spcAft>
              <a:buSzPts val="1400"/>
              <a:buChar char="●"/>
              <a:defRPr/>
            </a:lvl4pPr>
            <a:lvl5pPr marL="2286000" lvl="4" indent="-317500" algn="ctr" rtl="0">
              <a:spcBef>
                <a:spcPts val="0"/>
              </a:spcBef>
              <a:spcAft>
                <a:spcPts val="0"/>
              </a:spcAft>
              <a:buSzPts val="1400"/>
              <a:buChar char="○"/>
              <a:defRPr/>
            </a:lvl5pPr>
            <a:lvl6pPr marL="2743200" lvl="5" indent="-317500" algn="ctr" rtl="0">
              <a:spcBef>
                <a:spcPts val="0"/>
              </a:spcBef>
              <a:spcAft>
                <a:spcPts val="0"/>
              </a:spcAft>
              <a:buSzPts val="1400"/>
              <a:buChar char="■"/>
              <a:defRPr/>
            </a:lvl6pPr>
            <a:lvl7pPr marL="3200400" lvl="6" indent="-317500" algn="ctr" rtl="0">
              <a:spcBef>
                <a:spcPts val="0"/>
              </a:spcBef>
              <a:spcAft>
                <a:spcPts val="0"/>
              </a:spcAft>
              <a:buSzPts val="1400"/>
              <a:buChar char="●"/>
              <a:defRPr/>
            </a:lvl7pPr>
            <a:lvl8pPr marL="3657600" lvl="7" indent="-317500" algn="ctr" rtl="0">
              <a:spcBef>
                <a:spcPts val="0"/>
              </a:spcBef>
              <a:spcAft>
                <a:spcPts val="0"/>
              </a:spcAft>
              <a:buSzPts val="1400"/>
              <a:buChar char="○"/>
              <a:defRPr/>
            </a:lvl8pPr>
            <a:lvl9pPr marL="4114800" lvl="8" indent="-317500" algn="ctr" rtl="0">
              <a:spcBef>
                <a:spcPts val="0"/>
              </a:spcBef>
              <a:spcAft>
                <a:spcPts val="0"/>
              </a:spcAft>
              <a:buSzPts val="1400"/>
              <a:buChar char="■"/>
              <a:defRPr/>
            </a:lvl9pPr>
          </a:lstStyle>
          <a:p>
            <a:endParaRPr/>
          </a:p>
        </p:txBody>
      </p:sp>
      <p:pic>
        <p:nvPicPr>
          <p:cNvPr id="7298" name="Google Shape;7298;p11"/>
          <p:cNvPicPr preferRelativeResize="0"/>
          <p:nvPr/>
        </p:nvPicPr>
        <p:blipFill rotWithShape="1">
          <a:blip r:embed="rId2">
            <a:alphaModFix/>
          </a:blip>
          <a:srcRect l="3562" t="26327" r="3664" b="11637"/>
          <a:stretch/>
        </p:blipFill>
        <p:spPr>
          <a:xfrm rot="-5400000">
            <a:off x="-602399" y="470910"/>
            <a:ext cx="3340149" cy="2135375"/>
          </a:xfrm>
          <a:prstGeom prst="rect">
            <a:avLst/>
          </a:prstGeom>
          <a:noFill/>
          <a:ln>
            <a:noFill/>
          </a:ln>
        </p:spPr>
      </p:pic>
      <p:pic>
        <p:nvPicPr>
          <p:cNvPr id="7299" name="Google Shape;7299;p11"/>
          <p:cNvPicPr preferRelativeResize="0"/>
          <p:nvPr/>
        </p:nvPicPr>
        <p:blipFill rotWithShape="1">
          <a:blip r:embed="rId3">
            <a:alphaModFix/>
          </a:blip>
          <a:srcRect l="19789" t="9478" r="32295" b="1521"/>
          <a:stretch/>
        </p:blipFill>
        <p:spPr>
          <a:xfrm>
            <a:off x="7898700" y="-51400"/>
            <a:ext cx="1245299" cy="5405750"/>
          </a:xfrm>
          <a:prstGeom prst="rect">
            <a:avLst/>
          </a:prstGeom>
          <a:noFill/>
          <a:ln>
            <a:noFill/>
          </a:ln>
        </p:spPr>
      </p:pic>
      <p:pic>
        <p:nvPicPr>
          <p:cNvPr id="7300" name="Google Shape;7300;p11"/>
          <p:cNvPicPr preferRelativeResize="0"/>
          <p:nvPr/>
        </p:nvPicPr>
        <p:blipFill rotWithShape="1">
          <a:blip r:embed="rId4">
            <a:alphaModFix/>
          </a:blip>
          <a:srcRect l="6327" t="6911" r="6160" b="5153"/>
          <a:stretch/>
        </p:blipFill>
        <p:spPr>
          <a:xfrm flipH="1">
            <a:off x="7012129" y="3892525"/>
            <a:ext cx="3018434" cy="2900002"/>
          </a:xfrm>
          <a:prstGeom prst="rect">
            <a:avLst/>
          </a:prstGeom>
          <a:noFill/>
          <a:ln>
            <a:noFill/>
          </a:ln>
        </p:spPr>
      </p:pic>
      <p:pic>
        <p:nvPicPr>
          <p:cNvPr id="7301" name="Google Shape;7301;p11"/>
          <p:cNvPicPr preferRelativeResize="0"/>
          <p:nvPr/>
        </p:nvPicPr>
        <p:blipFill rotWithShape="1">
          <a:blip r:embed="rId5">
            <a:alphaModFix/>
          </a:blip>
          <a:srcRect l="53159" t="14267" r="-35450" b="37268"/>
          <a:stretch/>
        </p:blipFill>
        <p:spPr>
          <a:xfrm rot="-5400000">
            <a:off x="-239699" y="2698126"/>
            <a:ext cx="2762023" cy="2427675"/>
          </a:xfrm>
          <a:prstGeom prst="rect">
            <a:avLst/>
          </a:prstGeom>
          <a:noFill/>
          <a:ln>
            <a:noFill/>
          </a:ln>
        </p:spPr>
      </p:pic>
      <p:sp>
        <p:nvSpPr>
          <p:cNvPr id="7302" name="Google Shape;7302;p11"/>
          <p:cNvSpPr txBox="1">
            <a:spLocks noGrp="1"/>
          </p:cNvSpPr>
          <p:nvPr>
            <p:ph type="title" idx="2"/>
          </p:nvPr>
        </p:nvSpPr>
        <p:spPr>
          <a:xfrm>
            <a:off x="1365600" y="380250"/>
            <a:ext cx="6412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7303" name="Google Shape;7303;p11"/>
          <p:cNvGrpSpPr/>
          <p:nvPr/>
        </p:nvGrpSpPr>
        <p:grpSpPr>
          <a:xfrm flipH="1">
            <a:off x="-972042" y="-908083"/>
            <a:ext cx="2447903" cy="4116751"/>
            <a:chOff x="5540550" y="165863"/>
            <a:chExt cx="1864075" cy="3134900"/>
          </a:xfrm>
        </p:grpSpPr>
        <p:sp>
          <p:nvSpPr>
            <p:cNvPr id="7304" name="Google Shape;7304;p11"/>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1"/>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1"/>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1"/>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1"/>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1"/>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1"/>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1"/>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1"/>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1"/>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1"/>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1"/>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1"/>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1"/>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1"/>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1"/>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1"/>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1"/>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1"/>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1"/>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1"/>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1"/>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1"/>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1"/>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1"/>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1"/>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1"/>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1"/>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1"/>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1"/>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1"/>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1"/>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1"/>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1"/>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1"/>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1"/>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1"/>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1"/>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1"/>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1"/>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1"/>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1"/>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1"/>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1"/>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1"/>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1"/>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1"/>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1"/>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1"/>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1"/>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1"/>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1"/>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1"/>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1"/>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1"/>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1"/>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1"/>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1"/>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1"/>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1"/>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1"/>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1"/>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1"/>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1"/>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1"/>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1"/>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1"/>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1"/>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1"/>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1"/>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1"/>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1"/>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1"/>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1"/>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1"/>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1"/>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1"/>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1"/>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1"/>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1"/>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1"/>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1"/>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1"/>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1"/>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1"/>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1"/>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1"/>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1"/>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1"/>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1"/>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1"/>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1"/>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1"/>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1"/>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1"/>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1"/>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1"/>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1"/>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1"/>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1"/>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1"/>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1"/>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1"/>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1"/>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1"/>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1"/>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1"/>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1"/>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1"/>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1"/>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1"/>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1"/>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1"/>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1"/>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1"/>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1"/>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1"/>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1"/>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1"/>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1"/>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1"/>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1"/>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1"/>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1"/>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1"/>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1"/>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1"/>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1"/>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1"/>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1"/>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1"/>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1"/>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1"/>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1"/>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1"/>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1"/>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1"/>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1"/>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1"/>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1"/>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1"/>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1"/>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1"/>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1"/>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1"/>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1"/>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1"/>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1"/>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1"/>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1"/>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1"/>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1"/>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1"/>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1"/>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1"/>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1"/>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1"/>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1"/>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1"/>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1"/>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1"/>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1"/>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1"/>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1"/>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1"/>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1"/>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1"/>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1"/>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1"/>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1"/>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1"/>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1"/>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1"/>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1"/>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1"/>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1"/>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1"/>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1"/>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1"/>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1"/>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1"/>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1"/>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1"/>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1"/>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1"/>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1"/>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1"/>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1"/>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1"/>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1"/>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1"/>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1"/>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1"/>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1"/>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1"/>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1"/>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1"/>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1"/>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1"/>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1"/>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1"/>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1"/>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1"/>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1"/>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1"/>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1"/>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1"/>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1"/>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1"/>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1"/>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1"/>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1"/>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1"/>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1"/>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1"/>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1"/>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1"/>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1"/>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1"/>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1"/>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1"/>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1"/>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1"/>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1"/>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1"/>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1"/>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1"/>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1"/>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1"/>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1"/>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1"/>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1"/>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1"/>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1"/>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1"/>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1"/>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1"/>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1"/>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1"/>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1"/>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1"/>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1"/>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1"/>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1"/>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1"/>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1"/>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1"/>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1"/>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1"/>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1"/>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1"/>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1"/>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1"/>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1"/>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1"/>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1"/>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1"/>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1"/>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1"/>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1"/>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1"/>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1"/>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1"/>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1"/>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1"/>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1"/>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1"/>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1"/>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1"/>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1"/>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1"/>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1"/>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1"/>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1"/>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1"/>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1"/>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1"/>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1"/>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1"/>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1"/>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1"/>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1"/>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1"/>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1"/>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1"/>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1"/>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1"/>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1"/>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1"/>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1"/>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1"/>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1"/>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1"/>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1"/>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1"/>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1"/>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1"/>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1"/>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1"/>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1"/>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1"/>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1"/>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1"/>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1"/>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1"/>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1"/>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1"/>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1"/>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1"/>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1"/>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1"/>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1"/>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1"/>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1"/>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1"/>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1"/>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1"/>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1"/>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1"/>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1"/>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1"/>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1"/>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1"/>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1"/>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1"/>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1"/>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1"/>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1"/>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1"/>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1"/>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1"/>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1"/>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1"/>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1"/>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1"/>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1"/>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1"/>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1"/>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1"/>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1"/>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1"/>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1"/>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1"/>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1"/>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1"/>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1"/>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1"/>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1"/>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1"/>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1"/>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1"/>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1"/>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1"/>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1"/>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1"/>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1"/>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1"/>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1"/>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1"/>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1"/>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1"/>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1"/>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1"/>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1"/>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1"/>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1"/>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1"/>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1"/>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1"/>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1"/>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1"/>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1"/>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1"/>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1"/>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1"/>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1"/>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1"/>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1"/>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1"/>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1"/>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1"/>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1"/>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1"/>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1"/>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1"/>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1"/>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1"/>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1"/>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1"/>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1"/>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1"/>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1"/>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1"/>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1"/>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1"/>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1"/>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1"/>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1"/>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1"/>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1"/>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1"/>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1"/>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1"/>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1"/>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1"/>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1"/>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1"/>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1"/>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1"/>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1"/>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1"/>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1"/>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1"/>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1"/>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1"/>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1"/>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1"/>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1"/>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1"/>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1"/>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1"/>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1"/>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1"/>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1"/>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1"/>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1"/>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1"/>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1"/>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1"/>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1"/>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1"/>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1"/>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1"/>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1"/>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1"/>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1"/>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1"/>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1"/>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1"/>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1"/>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1"/>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1"/>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1"/>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1"/>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1"/>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1"/>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1"/>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1"/>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1"/>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1"/>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1"/>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1"/>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1"/>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1"/>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1"/>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1"/>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1"/>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1"/>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1"/>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1"/>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1"/>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1"/>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1"/>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1"/>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1"/>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1"/>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1"/>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1"/>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1"/>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1"/>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1"/>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1"/>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1"/>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1"/>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1"/>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1"/>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1"/>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1"/>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1"/>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1"/>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1"/>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1"/>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1"/>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1"/>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1"/>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1"/>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1"/>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1"/>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1"/>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1"/>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1"/>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1"/>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1"/>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1"/>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1"/>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1"/>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1"/>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1"/>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1"/>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1"/>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1"/>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1"/>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1"/>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1"/>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1"/>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1"/>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1"/>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1"/>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1"/>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1"/>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1"/>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1"/>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1"/>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1"/>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1"/>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1"/>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1"/>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1"/>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1"/>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1"/>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1"/>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1"/>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1"/>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1"/>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1"/>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1"/>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1"/>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1"/>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1"/>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1"/>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1"/>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1"/>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1"/>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1"/>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1"/>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1"/>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1"/>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1"/>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1"/>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1"/>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1"/>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1"/>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1"/>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1"/>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1"/>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1"/>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1"/>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1"/>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1"/>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1"/>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1"/>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1"/>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1"/>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1"/>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1"/>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1"/>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1"/>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1"/>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1"/>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1"/>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1"/>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1"/>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1"/>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1"/>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1"/>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1"/>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1"/>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1"/>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1"/>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1"/>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1"/>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1"/>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1"/>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1"/>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1"/>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1"/>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1"/>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1"/>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1"/>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1"/>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1"/>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1"/>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1"/>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1"/>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1"/>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1"/>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1"/>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1"/>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1"/>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1"/>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1"/>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1"/>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1"/>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1"/>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1"/>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1"/>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1"/>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1"/>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1"/>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790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TITLE_AND_BODY_1">
    <p:spTree>
      <p:nvGrpSpPr>
        <p:cNvPr id="1" name="Shape 7904"/>
        <p:cNvGrpSpPr/>
        <p:nvPr/>
      </p:nvGrpSpPr>
      <p:grpSpPr>
        <a:xfrm>
          <a:off x="0" y="0"/>
          <a:ext cx="0" cy="0"/>
          <a:chOff x="0" y="0"/>
          <a:chExt cx="0" cy="0"/>
        </a:xfrm>
      </p:grpSpPr>
      <p:sp>
        <p:nvSpPr>
          <p:cNvPr id="7905" name="Google Shape;7905;p13"/>
          <p:cNvSpPr/>
          <p:nvPr/>
        </p:nvSpPr>
        <p:spPr>
          <a:xfrm rot="5400000">
            <a:off x="6473567" y="2489323"/>
            <a:ext cx="2545555" cy="2958660"/>
          </a:xfrm>
          <a:custGeom>
            <a:avLst/>
            <a:gdLst/>
            <a:ahLst/>
            <a:cxnLst/>
            <a:rect l="l" t="t" r="r" b="b"/>
            <a:pathLst>
              <a:path w="104551" h="121518" extrusionOk="0">
                <a:moveTo>
                  <a:pt x="1" y="869"/>
                </a:moveTo>
                <a:cubicBezTo>
                  <a:pt x="14626" y="3707"/>
                  <a:pt x="28771" y="11865"/>
                  <a:pt x="38092" y="22598"/>
                </a:cubicBezTo>
                <a:cubicBezTo>
                  <a:pt x="42838" y="28042"/>
                  <a:pt x="46374" y="34416"/>
                  <a:pt x="47491" y="41380"/>
                </a:cubicBezTo>
                <a:cubicBezTo>
                  <a:pt x="48871" y="49957"/>
                  <a:pt x="44342" y="57386"/>
                  <a:pt x="43955" y="65792"/>
                </a:cubicBezTo>
                <a:cubicBezTo>
                  <a:pt x="43071" y="84481"/>
                  <a:pt x="64086" y="91476"/>
                  <a:pt x="78339" y="96253"/>
                </a:cubicBezTo>
                <a:cubicBezTo>
                  <a:pt x="86373" y="98951"/>
                  <a:pt x="94702" y="102364"/>
                  <a:pt x="99851" y="109110"/>
                </a:cubicBezTo>
                <a:cubicBezTo>
                  <a:pt x="102581" y="112708"/>
                  <a:pt x="104209" y="117020"/>
                  <a:pt x="104550" y="121518"/>
                </a:cubicBezTo>
                <a:lnTo>
                  <a:pt x="104550"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3"/>
          <p:cNvSpPr/>
          <p:nvPr/>
        </p:nvSpPr>
        <p:spPr>
          <a:xfrm flipH="1">
            <a:off x="-163480" y="-73699"/>
            <a:ext cx="3817168" cy="5449690"/>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907" name="Google Shape;7907;p13"/>
          <p:cNvPicPr preferRelativeResize="0"/>
          <p:nvPr/>
        </p:nvPicPr>
        <p:blipFill rotWithShape="1">
          <a:blip r:embed="rId2">
            <a:alphaModFix/>
          </a:blip>
          <a:srcRect l="15941" t="-8020" r="50335" b="26261"/>
          <a:stretch/>
        </p:blipFill>
        <p:spPr>
          <a:xfrm rot="-5400000" flipH="1">
            <a:off x="1427150" y="2226675"/>
            <a:ext cx="1367299" cy="4548448"/>
          </a:xfrm>
          <a:prstGeom prst="rect">
            <a:avLst/>
          </a:prstGeom>
          <a:noFill/>
          <a:ln>
            <a:noFill/>
          </a:ln>
        </p:spPr>
      </p:pic>
      <p:sp>
        <p:nvSpPr>
          <p:cNvPr id="7908" name="Google Shape;7908;p13"/>
          <p:cNvSpPr txBox="1">
            <a:spLocks noGrp="1"/>
          </p:cNvSpPr>
          <p:nvPr>
            <p:ph type="title"/>
          </p:nvPr>
        </p:nvSpPr>
        <p:spPr>
          <a:xfrm>
            <a:off x="1088063" y="1503888"/>
            <a:ext cx="2096100" cy="403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7909" name="Google Shape;7909;p13"/>
          <p:cNvSpPr txBox="1">
            <a:spLocks noGrp="1"/>
          </p:cNvSpPr>
          <p:nvPr>
            <p:ph type="subTitle" idx="1"/>
          </p:nvPr>
        </p:nvSpPr>
        <p:spPr>
          <a:xfrm>
            <a:off x="1088063" y="1867063"/>
            <a:ext cx="2096100" cy="499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Font typeface="Lato"/>
              <a:buNone/>
              <a:defRPr sz="1400">
                <a:latin typeface="Lato"/>
                <a:ea typeface="Lato"/>
                <a:cs typeface="Lato"/>
                <a:sym typeface="Lato"/>
              </a:defRPr>
            </a:lvl1pPr>
            <a:lvl2pPr lvl="1" algn="r" rtl="0">
              <a:lnSpc>
                <a:spcPct val="100000"/>
              </a:lnSpc>
              <a:spcBef>
                <a:spcPts val="0"/>
              </a:spcBef>
              <a:spcAft>
                <a:spcPts val="0"/>
              </a:spcAft>
              <a:buSzPts val="2000"/>
              <a:buFont typeface="Lato"/>
              <a:buNone/>
              <a:defRPr>
                <a:latin typeface="Lato"/>
                <a:ea typeface="Lato"/>
                <a:cs typeface="Lato"/>
                <a:sym typeface="Lato"/>
              </a:defRPr>
            </a:lvl2pPr>
            <a:lvl3pPr lvl="2" algn="r" rtl="0">
              <a:lnSpc>
                <a:spcPct val="100000"/>
              </a:lnSpc>
              <a:spcBef>
                <a:spcPts val="0"/>
              </a:spcBef>
              <a:spcAft>
                <a:spcPts val="0"/>
              </a:spcAft>
              <a:buSzPts val="2000"/>
              <a:buFont typeface="Lato"/>
              <a:buNone/>
              <a:defRPr>
                <a:latin typeface="Lato"/>
                <a:ea typeface="Lato"/>
                <a:cs typeface="Lato"/>
                <a:sym typeface="Lato"/>
              </a:defRPr>
            </a:lvl3pPr>
            <a:lvl4pPr lvl="3" algn="r" rtl="0">
              <a:lnSpc>
                <a:spcPct val="100000"/>
              </a:lnSpc>
              <a:spcBef>
                <a:spcPts val="0"/>
              </a:spcBef>
              <a:spcAft>
                <a:spcPts val="0"/>
              </a:spcAft>
              <a:buSzPts val="2000"/>
              <a:buFont typeface="Lato"/>
              <a:buNone/>
              <a:defRPr>
                <a:latin typeface="Lato"/>
                <a:ea typeface="Lato"/>
                <a:cs typeface="Lato"/>
                <a:sym typeface="Lato"/>
              </a:defRPr>
            </a:lvl4pPr>
            <a:lvl5pPr lvl="4" algn="r" rtl="0">
              <a:lnSpc>
                <a:spcPct val="100000"/>
              </a:lnSpc>
              <a:spcBef>
                <a:spcPts val="0"/>
              </a:spcBef>
              <a:spcAft>
                <a:spcPts val="0"/>
              </a:spcAft>
              <a:buSzPts val="2000"/>
              <a:buFont typeface="Lato"/>
              <a:buNone/>
              <a:defRPr>
                <a:latin typeface="Lato"/>
                <a:ea typeface="Lato"/>
                <a:cs typeface="Lato"/>
                <a:sym typeface="Lato"/>
              </a:defRPr>
            </a:lvl5pPr>
            <a:lvl6pPr lvl="5" algn="r" rtl="0">
              <a:lnSpc>
                <a:spcPct val="100000"/>
              </a:lnSpc>
              <a:spcBef>
                <a:spcPts val="0"/>
              </a:spcBef>
              <a:spcAft>
                <a:spcPts val="0"/>
              </a:spcAft>
              <a:buSzPts val="2000"/>
              <a:buFont typeface="Lato"/>
              <a:buNone/>
              <a:defRPr>
                <a:latin typeface="Lato"/>
                <a:ea typeface="Lato"/>
                <a:cs typeface="Lato"/>
                <a:sym typeface="Lato"/>
              </a:defRPr>
            </a:lvl6pPr>
            <a:lvl7pPr lvl="6" algn="r" rtl="0">
              <a:lnSpc>
                <a:spcPct val="100000"/>
              </a:lnSpc>
              <a:spcBef>
                <a:spcPts val="0"/>
              </a:spcBef>
              <a:spcAft>
                <a:spcPts val="0"/>
              </a:spcAft>
              <a:buSzPts val="2000"/>
              <a:buFont typeface="Lato"/>
              <a:buNone/>
              <a:defRPr>
                <a:latin typeface="Lato"/>
                <a:ea typeface="Lato"/>
                <a:cs typeface="Lato"/>
                <a:sym typeface="Lato"/>
              </a:defRPr>
            </a:lvl7pPr>
            <a:lvl8pPr lvl="7" algn="r" rtl="0">
              <a:lnSpc>
                <a:spcPct val="100000"/>
              </a:lnSpc>
              <a:spcBef>
                <a:spcPts val="0"/>
              </a:spcBef>
              <a:spcAft>
                <a:spcPts val="0"/>
              </a:spcAft>
              <a:buSzPts val="2000"/>
              <a:buFont typeface="Lato"/>
              <a:buNone/>
              <a:defRPr>
                <a:latin typeface="Lato"/>
                <a:ea typeface="Lato"/>
                <a:cs typeface="Lato"/>
                <a:sym typeface="Lato"/>
              </a:defRPr>
            </a:lvl8pPr>
            <a:lvl9pPr lvl="8" algn="r" rtl="0">
              <a:lnSpc>
                <a:spcPct val="100000"/>
              </a:lnSpc>
              <a:spcBef>
                <a:spcPts val="0"/>
              </a:spcBef>
              <a:spcAft>
                <a:spcPts val="0"/>
              </a:spcAft>
              <a:buSzPts val="2000"/>
              <a:buFont typeface="Lato"/>
              <a:buNone/>
              <a:defRPr>
                <a:latin typeface="Lato"/>
                <a:ea typeface="Lato"/>
                <a:cs typeface="Lato"/>
                <a:sym typeface="Lato"/>
              </a:defRPr>
            </a:lvl9pPr>
          </a:lstStyle>
          <a:p>
            <a:endParaRPr/>
          </a:p>
        </p:txBody>
      </p:sp>
      <p:sp>
        <p:nvSpPr>
          <p:cNvPr id="7910" name="Google Shape;7910;p13"/>
          <p:cNvSpPr txBox="1">
            <a:spLocks noGrp="1"/>
          </p:cNvSpPr>
          <p:nvPr>
            <p:ph type="title" idx="2" hasCustomPrompt="1"/>
          </p:nvPr>
        </p:nvSpPr>
        <p:spPr>
          <a:xfrm>
            <a:off x="3346138" y="1615300"/>
            <a:ext cx="1201800" cy="7515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4800">
                <a:solidFill>
                  <a:schemeClr val="accent5"/>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t>xx%</a:t>
            </a:r>
          </a:p>
        </p:txBody>
      </p:sp>
      <p:sp>
        <p:nvSpPr>
          <p:cNvPr id="7911" name="Google Shape;7911;p13"/>
          <p:cNvSpPr txBox="1">
            <a:spLocks noGrp="1"/>
          </p:cNvSpPr>
          <p:nvPr>
            <p:ph type="title" idx="3"/>
          </p:nvPr>
        </p:nvSpPr>
        <p:spPr>
          <a:xfrm>
            <a:off x="1088063" y="3233713"/>
            <a:ext cx="2096100" cy="403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7912" name="Google Shape;7912;p13"/>
          <p:cNvSpPr txBox="1">
            <a:spLocks noGrp="1"/>
          </p:cNvSpPr>
          <p:nvPr>
            <p:ph type="subTitle" idx="4"/>
          </p:nvPr>
        </p:nvSpPr>
        <p:spPr>
          <a:xfrm>
            <a:off x="1088063" y="3597013"/>
            <a:ext cx="2096100" cy="499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Font typeface="Lato"/>
              <a:buNone/>
              <a:defRPr sz="1400">
                <a:latin typeface="Lato"/>
                <a:ea typeface="Lato"/>
                <a:cs typeface="Lato"/>
                <a:sym typeface="Lato"/>
              </a:defRPr>
            </a:lvl1pPr>
            <a:lvl2pPr lvl="1" algn="r" rtl="0">
              <a:lnSpc>
                <a:spcPct val="100000"/>
              </a:lnSpc>
              <a:spcBef>
                <a:spcPts val="0"/>
              </a:spcBef>
              <a:spcAft>
                <a:spcPts val="0"/>
              </a:spcAft>
              <a:buSzPts val="2000"/>
              <a:buFont typeface="Lato"/>
              <a:buNone/>
              <a:defRPr>
                <a:latin typeface="Lato"/>
                <a:ea typeface="Lato"/>
                <a:cs typeface="Lato"/>
                <a:sym typeface="Lato"/>
              </a:defRPr>
            </a:lvl2pPr>
            <a:lvl3pPr lvl="2" algn="r" rtl="0">
              <a:lnSpc>
                <a:spcPct val="100000"/>
              </a:lnSpc>
              <a:spcBef>
                <a:spcPts val="0"/>
              </a:spcBef>
              <a:spcAft>
                <a:spcPts val="0"/>
              </a:spcAft>
              <a:buSzPts val="2000"/>
              <a:buFont typeface="Lato"/>
              <a:buNone/>
              <a:defRPr>
                <a:latin typeface="Lato"/>
                <a:ea typeface="Lato"/>
                <a:cs typeface="Lato"/>
                <a:sym typeface="Lato"/>
              </a:defRPr>
            </a:lvl3pPr>
            <a:lvl4pPr lvl="3" algn="r" rtl="0">
              <a:lnSpc>
                <a:spcPct val="100000"/>
              </a:lnSpc>
              <a:spcBef>
                <a:spcPts val="0"/>
              </a:spcBef>
              <a:spcAft>
                <a:spcPts val="0"/>
              </a:spcAft>
              <a:buSzPts val="2000"/>
              <a:buFont typeface="Lato"/>
              <a:buNone/>
              <a:defRPr>
                <a:latin typeface="Lato"/>
                <a:ea typeface="Lato"/>
                <a:cs typeface="Lato"/>
                <a:sym typeface="Lato"/>
              </a:defRPr>
            </a:lvl4pPr>
            <a:lvl5pPr lvl="4" algn="r" rtl="0">
              <a:lnSpc>
                <a:spcPct val="100000"/>
              </a:lnSpc>
              <a:spcBef>
                <a:spcPts val="0"/>
              </a:spcBef>
              <a:spcAft>
                <a:spcPts val="0"/>
              </a:spcAft>
              <a:buSzPts val="2000"/>
              <a:buFont typeface="Lato"/>
              <a:buNone/>
              <a:defRPr>
                <a:latin typeface="Lato"/>
                <a:ea typeface="Lato"/>
                <a:cs typeface="Lato"/>
                <a:sym typeface="Lato"/>
              </a:defRPr>
            </a:lvl5pPr>
            <a:lvl6pPr lvl="5" algn="r" rtl="0">
              <a:lnSpc>
                <a:spcPct val="100000"/>
              </a:lnSpc>
              <a:spcBef>
                <a:spcPts val="0"/>
              </a:spcBef>
              <a:spcAft>
                <a:spcPts val="0"/>
              </a:spcAft>
              <a:buSzPts val="2000"/>
              <a:buFont typeface="Lato"/>
              <a:buNone/>
              <a:defRPr>
                <a:latin typeface="Lato"/>
                <a:ea typeface="Lato"/>
                <a:cs typeface="Lato"/>
                <a:sym typeface="Lato"/>
              </a:defRPr>
            </a:lvl6pPr>
            <a:lvl7pPr lvl="6" algn="r" rtl="0">
              <a:lnSpc>
                <a:spcPct val="100000"/>
              </a:lnSpc>
              <a:spcBef>
                <a:spcPts val="0"/>
              </a:spcBef>
              <a:spcAft>
                <a:spcPts val="0"/>
              </a:spcAft>
              <a:buSzPts val="2000"/>
              <a:buFont typeface="Lato"/>
              <a:buNone/>
              <a:defRPr>
                <a:latin typeface="Lato"/>
                <a:ea typeface="Lato"/>
                <a:cs typeface="Lato"/>
                <a:sym typeface="Lato"/>
              </a:defRPr>
            </a:lvl7pPr>
            <a:lvl8pPr lvl="7" algn="r" rtl="0">
              <a:lnSpc>
                <a:spcPct val="100000"/>
              </a:lnSpc>
              <a:spcBef>
                <a:spcPts val="0"/>
              </a:spcBef>
              <a:spcAft>
                <a:spcPts val="0"/>
              </a:spcAft>
              <a:buSzPts val="2000"/>
              <a:buFont typeface="Lato"/>
              <a:buNone/>
              <a:defRPr>
                <a:latin typeface="Lato"/>
                <a:ea typeface="Lato"/>
                <a:cs typeface="Lato"/>
                <a:sym typeface="Lato"/>
              </a:defRPr>
            </a:lvl8pPr>
            <a:lvl9pPr lvl="8" algn="r" rtl="0">
              <a:lnSpc>
                <a:spcPct val="100000"/>
              </a:lnSpc>
              <a:spcBef>
                <a:spcPts val="0"/>
              </a:spcBef>
              <a:spcAft>
                <a:spcPts val="0"/>
              </a:spcAft>
              <a:buSzPts val="2000"/>
              <a:buFont typeface="Lato"/>
              <a:buNone/>
              <a:defRPr>
                <a:latin typeface="Lato"/>
                <a:ea typeface="Lato"/>
                <a:cs typeface="Lato"/>
                <a:sym typeface="Lato"/>
              </a:defRPr>
            </a:lvl9pPr>
          </a:lstStyle>
          <a:p>
            <a:endParaRPr/>
          </a:p>
        </p:txBody>
      </p:sp>
      <p:sp>
        <p:nvSpPr>
          <p:cNvPr id="7913" name="Google Shape;7913;p13"/>
          <p:cNvSpPr txBox="1">
            <a:spLocks noGrp="1"/>
          </p:cNvSpPr>
          <p:nvPr>
            <p:ph type="title" idx="5" hasCustomPrompt="1"/>
          </p:nvPr>
        </p:nvSpPr>
        <p:spPr>
          <a:xfrm>
            <a:off x="3346138" y="3345250"/>
            <a:ext cx="1201800" cy="7515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4800">
                <a:solidFill>
                  <a:schemeClr val="accent5"/>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t>xx%</a:t>
            </a:r>
          </a:p>
        </p:txBody>
      </p:sp>
      <p:sp>
        <p:nvSpPr>
          <p:cNvPr id="7914" name="Google Shape;7914;p13"/>
          <p:cNvSpPr txBox="1">
            <a:spLocks noGrp="1"/>
          </p:cNvSpPr>
          <p:nvPr>
            <p:ph type="title" idx="6"/>
          </p:nvPr>
        </p:nvSpPr>
        <p:spPr>
          <a:xfrm>
            <a:off x="5959838" y="1503888"/>
            <a:ext cx="2096100" cy="4038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7915" name="Google Shape;7915;p13"/>
          <p:cNvSpPr txBox="1">
            <a:spLocks noGrp="1"/>
          </p:cNvSpPr>
          <p:nvPr>
            <p:ph type="subTitle" idx="7"/>
          </p:nvPr>
        </p:nvSpPr>
        <p:spPr>
          <a:xfrm>
            <a:off x="5959838" y="1867063"/>
            <a:ext cx="2096100" cy="499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Lato"/>
              <a:buNone/>
              <a:defRPr sz="1400">
                <a:latin typeface="Lato"/>
                <a:ea typeface="Lato"/>
                <a:cs typeface="Lato"/>
                <a:sym typeface="Lato"/>
              </a:defRPr>
            </a:lvl1pPr>
            <a:lvl2pPr lvl="1" rtl="0">
              <a:lnSpc>
                <a:spcPct val="100000"/>
              </a:lnSpc>
              <a:spcBef>
                <a:spcPts val="0"/>
              </a:spcBef>
              <a:spcAft>
                <a:spcPts val="0"/>
              </a:spcAft>
              <a:buSzPts val="2000"/>
              <a:buFont typeface="Lato"/>
              <a:buNone/>
              <a:defRPr>
                <a:latin typeface="Lato"/>
                <a:ea typeface="Lato"/>
                <a:cs typeface="Lato"/>
                <a:sym typeface="Lato"/>
              </a:defRPr>
            </a:lvl2pPr>
            <a:lvl3pPr lvl="2" rtl="0">
              <a:lnSpc>
                <a:spcPct val="100000"/>
              </a:lnSpc>
              <a:spcBef>
                <a:spcPts val="0"/>
              </a:spcBef>
              <a:spcAft>
                <a:spcPts val="0"/>
              </a:spcAft>
              <a:buSzPts val="2000"/>
              <a:buFont typeface="Lato"/>
              <a:buNone/>
              <a:defRPr>
                <a:latin typeface="Lato"/>
                <a:ea typeface="Lato"/>
                <a:cs typeface="Lato"/>
                <a:sym typeface="Lato"/>
              </a:defRPr>
            </a:lvl3pPr>
            <a:lvl4pPr lvl="3" rtl="0">
              <a:lnSpc>
                <a:spcPct val="100000"/>
              </a:lnSpc>
              <a:spcBef>
                <a:spcPts val="0"/>
              </a:spcBef>
              <a:spcAft>
                <a:spcPts val="0"/>
              </a:spcAft>
              <a:buSzPts val="2000"/>
              <a:buFont typeface="Lato"/>
              <a:buNone/>
              <a:defRPr>
                <a:latin typeface="Lato"/>
                <a:ea typeface="Lato"/>
                <a:cs typeface="Lato"/>
                <a:sym typeface="Lato"/>
              </a:defRPr>
            </a:lvl4pPr>
            <a:lvl5pPr lvl="4" rtl="0">
              <a:lnSpc>
                <a:spcPct val="100000"/>
              </a:lnSpc>
              <a:spcBef>
                <a:spcPts val="0"/>
              </a:spcBef>
              <a:spcAft>
                <a:spcPts val="0"/>
              </a:spcAft>
              <a:buSzPts val="2000"/>
              <a:buFont typeface="Lato"/>
              <a:buNone/>
              <a:defRPr>
                <a:latin typeface="Lato"/>
                <a:ea typeface="Lato"/>
                <a:cs typeface="Lato"/>
                <a:sym typeface="Lato"/>
              </a:defRPr>
            </a:lvl5pPr>
            <a:lvl6pPr lvl="5" rtl="0">
              <a:lnSpc>
                <a:spcPct val="100000"/>
              </a:lnSpc>
              <a:spcBef>
                <a:spcPts val="0"/>
              </a:spcBef>
              <a:spcAft>
                <a:spcPts val="0"/>
              </a:spcAft>
              <a:buSzPts val="2000"/>
              <a:buFont typeface="Lato"/>
              <a:buNone/>
              <a:defRPr>
                <a:latin typeface="Lato"/>
                <a:ea typeface="Lato"/>
                <a:cs typeface="Lato"/>
                <a:sym typeface="Lato"/>
              </a:defRPr>
            </a:lvl6pPr>
            <a:lvl7pPr lvl="6" rtl="0">
              <a:lnSpc>
                <a:spcPct val="100000"/>
              </a:lnSpc>
              <a:spcBef>
                <a:spcPts val="0"/>
              </a:spcBef>
              <a:spcAft>
                <a:spcPts val="0"/>
              </a:spcAft>
              <a:buSzPts val="2000"/>
              <a:buFont typeface="Lato"/>
              <a:buNone/>
              <a:defRPr>
                <a:latin typeface="Lato"/>
                <a:ea typeface="Lato"/>
                <a:cs typeface="Lato"/>
                <a:sym typeface="Lato"/>
              </a:defRPr>
            </a:lvl7pPr>
            <a:lvl8pPr lvl="7" rtl="0">
              <a:lnSpc>
                <a:spcPct val="100000"/>
              </a:lnSpc>
              <a:spcBef>
                <a:spcPts val="0"/>
              </a:spcBef>
              <a:spcAft>
                <a:spcPts val="0"/>
              </a:spcAft>
              <a:buSzPts val="2000"/>
              <a:buFont typeface="Lato"/>
              <a:buNone/>
              <a:defRPr>
                <a:latin typeface="Lato"/>
                <a:ea typeface="Lato"/>
                <a:cs typeface="Lato"/>
                <a:sym typeface="Lato"/>
              </a:defRPr>
            </a:lvl8pPr>
            <a:lvl9pPr lvl="8" rtl="0">
              <a:lnSpc>
                <a:spcPct val="100000"/>
              </a:lnSpc>
              <a:spcBef>
                <a:spcPts val="0"/>
              </a:spcBef>
              <a:spcAft>
                <a:spcPts val="0"/>
              </a:spcAft>
              <a:buSzPts val="2000"/>
              <a:buFont typeface="Lato"/>
              <a:buNone/>
              <a:defRPr>
                <a:latin typeface="Lato"/>
                <a:ea typeface="Lato"/>
                <a:cs typeface="Lato"/>
                <a:sym typeface="Lato"/>
              </a:defRPr>
            </a:lvl9pPr>
          </a:lstStyle>
          <a:p>
            <a:endParaRPr/>
          </a:p>
        </p:txBody>
      </p:sp>
      <p:sp>
        <p:nvSpPr>
          <p:cNvPr id="7916" name="Google Shape;7916;p13"/>
          <p:cNvSpPr txBox="1">
            <a:spLocks noGrp="1"/>
          </p:cNvSpPr>
          <p:nvPr>
            <p:ph type="title" idx="8" hasCustomPrompt="1"/>
          </p:nvPr>
        </p:nvSpPr>
        <p:spPr>
          <a:xfrm>
            <a:off x="4539031" y="1615300"/>
            <a:ext cx="1201800" cy="751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4800">
                <a:solidFill>
                  <a:schemeClr val="accent5"/>
                </a:solidFill>
              </a:defRPr>
            </a:lvl1pPr>
            <a:lvl2pPr lvl="1" algn="r" rtl="0">
              <a:spcBef>
                <a:spcPts val="0"/>
              </a:spcBef>
              <a:spcAft>
                <a:spcPts val="0"/>
              </a:spcAft>
              <a:buSzPts val="4800"/>
              <a:buNone/>
              <a:defRPr sz="4800"/>
            </a:lvl2pPr>
            <a:lvl3pPr lvl="2" algn="r" rtl="0">
              <a:spcBef>
                <a:spcPts val="0"/>
              </a:spcBef>
              <a:spcAft>
                <a:spcPts val="0"/>
              </a:spcAft>
              <a:buSzPts val="4800"/>
              <a:buNone/>
              <a:defRPr sz="4800"/>
            </a:lvl3pPr>
            <a:lvl4pPr lvl="3" algn="r" rtl="0">
              <a:spcBef>
                <a:spcPts val="0"/>
              </a:spcBef>
              <a:spcAft>
                <a:spcPts val="0"/>
              </a:spcAft>
              <a:buSzPts val="4800"/>
              <a:buNone/>
              <a:defRPr sz="4800"/>
            </a:lvl4pPr>
            <a:lvl5pPr lvl="4" algn="r" rtl="0">
              <a:spcBef>
                <a:spcPts val="0"/>
              </a:spcBef>
              <a:spcAft>
                <a:spcPts val="0"/>
              </a:spcAft>
              <a:buSzPts val="4800"/>
              <a:buNone/>
              <a:defRPr sz="4800"/>
            </a:lvl5pPr>
            <a:lvl6pPr lvl="5" algn="r" rtl="0">
              <a:spcBef>
                <a:spcPts val="0"/>
              </a:spcBef>
              <a:spcAft>
                <a:spcPts val="0"/>
              </a:spcAft>
              <a:buSzPts val="4800"/>
              <a:buNone/>
              <a:defRPr sz="4800"/>
            </a:lvl6pPr>
            <a:lvl7pPr lvl="6" algn="r" rtl="0">
              <a:spcBef>
                <a:spcPts val="0"/>
              </a:spcBef>
              <a:spcAft>
                <a:spcPts val="0"/>
              </a:spcAft>
              <a:buSzPts val="4800"/>
              <a:buNone/>
              <a:defRPr sz="4800"/>
            </a:lvl7pPr>
            <a:lvl8pPr lvl="7" algn="r" rtl="0">
              <a:spcBef>
                <a:spcPts val="0"/>
              </a:spcBef>
              <a:spcAft>
                <a:spcPts val="0"/>
              </a:spcAft>
              <a:buSzPts val="4800"/>
              <a:buNone/>
              <a:defRPr sz="4800"/>
            </a:lvl8pPr>
            <a:lvl9pPr lvl="8" algn="r" rtl="0">
              <a:spcBef>
                <a:spcPts val="0"/>
              </a:spcBef>
              <a:spcAft>
                <a:spcPts val="0"/>
              </a:spcAft>
              <a:buSzPts val="4800"/>
              <a:buNone/>
              <a:defRPr sz="4800"/>
            </a:lvl9pPr>
          </a:lstStyle>
          <a:p>
            <a:r>
              <a:t>xx%</a:t>
            </a:r>
          </a:p>
        </p:txBody>
      </p:sp>
      <p:sp>
        <p:nvSpPr>
          <p:cNvPr id="7917" name="Google Shape;7917;p13"/>
          <p:cNvSpPr txBox="1">
            <a:spLocks noGrp="1"/>
          </p:cNvSpPr>
          <p:nvPr>
            <p:ph type="title" idx="9"/>
          </p:nvPr>
        </p:nvSpPr>
        <p:spPr>
          <a:xfrm>
            <a:off x="5959838" y="3233713"/>
            <a:ext cx="2096100" cy="4038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7918" name="Google Shape;7918;p13"/>
          <p:cNvSpPr txBox="1">
            <a:spLocks noGrp="1"/>
          </p:cNvSpPr>
          <p:nvPr>
            <p:ph type="subTitle" idx="13"/>
          </p:nvPr>
        </p:nvSpPr>
        <p:spPr>
          <a:xfrm>
            <a:off x="5959838" y="3597013"/>
            <a:ext cx="2096100" cy="499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Lato"/>
              <a:buNone/>
              <a:defRPr sz="1400">
                <a:latin typeface="Lato"/>
                <a:ea typeface="Lato"/>
                <a:cs typeface="Lato"/>
                <a:sym typeface="Lato"/>
              </a:defRPr>
            </a:lvl1pPr>
            <a:lvl2pPr lvl="1" rtl="0">
              <a:lnSpc>
                <a:spcPct val="100000"/>
              </a:lnSpc>
              <a:spcBef>
                <a:spcPts val="0"/>
              </a:spcBef>
              <a:spcAft>
                <a:spcPts val="0"/>
              </a:spcAft>
              <a:buSzPts val="2000"/>
              <a:buFont typeface="Lato"/>
              <a:buNone/>
              <a:defRPr>
                <a:latin typeface="Lato"/>
                <a:ea typeface="Lato"/>
                <a:cs typeface="Lato"/>
                <a:sym typeface="Lato"/>
              </a:defRPr>
            </a:lvl2pPr>
            <a:lvl3pPr lvl="2" rtl="0">
              <a:lnSpc>
                <a:spcPct val="100000"/>
              </a:lnSpc>
              <a:spcBef>
                <a:spcPts val="0"/>
              </a:spcBef>
              <a:spcAft>
                <a:spcPts val="0"/>
              </a:spcAft>
              <a:buSzPts val="2000"/>
              <a:buFont typeface="Lato"/>
              <a:buNone/>
              <a:defRPr>
                <a:latin typeface="Lato"/>
                <a:ea typeface="Lato"/>
                <a:cs typeface="Lato"/>
                <a:sym typeface="Lato"/>
              </a:defRPr>
            </a:lvl3pPr>
            <a:lvl4pPr lvl="3" rtl="0">
              <a:lnSpc>
                <a:spcPct val="100000"/>
              </a:lnSpc>
              <a:spcBef>
                <a:spcPts val="0"/>
              </a:spcBef>
              <a:spcAft>
                <a:spcPts val="0"/>
              </a:spcAft>
              <a:buSzPts val="2000"/>
              <a:buFont typeface="Lato"/>
              <a:buNone/>
              <a:defRPr>
                <a:latin typeface="Lato"/>
                <a:ea typeface="Lato"/>
                <a:cs typeface="Lato"/>
                <a:sym typeface="Lato"/>
              </a:defRPr>
            </a:lvl4pPr>
            <a:lvl5pPr lvl="4" rtl="0">
              <a:lnSpc>
                <a:spcPct val="100000"/>
              </a:lnSpc>
              <a:spcBef>
                <a:spcPts val="0"/>
              </a:spcBef>
              <a:spcAft>
                <a:spcPts val="0"/>
              </a:spcAft>
              <a:buSzPts val="2000"/>
              <a:buFont typeface="Lato"/>
              <a:buNone/>
              <a:defRPr>
                <a:latin typeface="Lato"/>
                <a:ea typeface="Lato"/>
                <a:cs typeface="Lato"/>
                <a:sym typeface="Lato"/>
              </a:defRPr>
            </a:lvl5pPr>
            <a:lvl6pPr lvl="5" rtl="0">
              <a:lnSpc>
                <a:spcPct val="100000"/>
              </a:lnSpc>
              <a:spcBef>
                <a:spcPts val="0"/>
              </a:spcBef>
              <a:spcAft>
                <a:spcPts val="0"/>
              </a:spcAft>
              <a:buSzPts val="2000"/>
              <a:buFont typeface="Lato"/>
              <a:buNone/>
              <a:defRPr>
                <a:latin typeface="Lato"/>
                <a:ea typeface="Lato"/>
                <a:cs typeface="Lato"/>
                <a:sym typeface="Lato"/>
              </a:defRPr>
            </a:lvl6pPr>
            <a:lvl7pPr lvl="6" rtl="0">
              <a:lnSpc>
                <a:spcPct val="100000"/>
              </a:lnSpc>
              <a:spcBef>
                <a:spcPts val="0"/>
              </a:spcBef>
              <a:spcAft>
                <a:spcPts val="0"/>
              </a:spcAft>
              <a:buSzPts val="2000"/>
              <a:buFont typeface="Lato"/>
              <a:buNone/>
              <a:defRPr>
                <a:latin typeface="Lato"/>
                <a:ea typeface="Lato"/>
                <a:cs typeface="Lato"/>
                <a:sym typeface="Lato"/>
              </a:defRPr>
            </a:lvl7pPr>
            <a:lvl8pPr lvl="7" rtl="0">
              <a:lnSpc>
                <a:spcPct val="100000"/>
              </a:lnSpc>
              <a:spcBef>
                <a:spcPts val="0"/>
              </a:spcBef>
              <a:spcAft>
                <a:spcPts val="0"/>
              </a:spcAft>
              <a:buSzPts val="2000"/>
              <a:buFont typeface="Lato"/>
              <a:buNone/>
              <a:defRPr>
                <a:latin typeface="Lato"/>
                <a:ea typeface="Lato"/>
                <a:cs typeface="Lato"/>
                <a:sym typeface="Lato"/>
              </a:defRPr>
            </a:lvl8pPr>
            <a:lvl9pPr lvl="8" rtl="0">
              <a:lnSpc>
                <a:spcPct val="100000"/>
              </a:lnSpc>
              <a:spcBef>
                <a:spcPts val="0"/>
              </a:spcBef>
              <a:spcAft>
                <a:spcPts val="0"/>
              </a:spcAft>
              <a:buSzPts val="2000"/>
              <a:buFont typeface="Lato"/>
              <a:buNone/>
              <a:defRPr>
                <a:latin typeface="Lato"/>
                <a:ea typeface="Lato"/>
                <a:cs typeface="Lato"/>
                <a:sym typeface="Lato"/>
              </a:defRPr>
            </a:lvl9pPr>
          </a:lstStyle>
          <a:p>
            <a:endParaRPr/>
          </a:p>
        </p:txBody>
      </p:sp>
      <p:sp>
        <p:nvSpPr>
          <p:cNvPr id="7919" name="Google Shape;7919;p13"/>
          <p:cNvSpPr txBox="1">
            <a:spLocks noGrp="1"/>
          </p:cNvSpPr>
          <p:nvPr>
            <p:ph type="title" idx="14" hasCustomPrompt="1"/>
          </p:nvPr>
        </p:nvSpPr>
        <p:spPr>
          <a:xfrm>
            <a:off x="4539031" y="3345250"/>
            <a:ext cx="1201800" cy="751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4800">
                <a:solidFill>
                  <a:schemeClr val="accent5"/>
                </a:solidFill>
              </a:defRPr>
            </a:lvl1pPr>
            <a:lvl2pPr lvl="1" algn="r" rtl="0">
              <a:spcBef>
                <a:spcPts val="0"/>
              </a:spcBef>
              <a:spcAft>
                <a:spcPts val="0"/>
              </a:spcAft>
              <a:buSzPts val="4800"/>
              <a:buNone/>
              <a:defRPr sz="4800"/>
            </a:lvl2pPr>
            <a:lvl3pPr lvl="2" algn="r" rtl="0">
              <a:spcBef>
                <a:spcPts val="0"/>
              </a:spcBef>
              <a:spcAft>
                <a:spcPts val="0"/>
              </a:spcAft>
              <a:buSzPts val="4800"/>
              <a:buNone/>
              <a:defRPr sz="4800"/>
            </a:lvl3pPr>
            <a:lvl4pPr lvl="3" algn="r" rtl="0">
              <a:spcBef>
                <a:spcPts val="0"/>
              </a:spcBef>
              <a:spcAft>
                <a:spcPts val="0"/>
              </a:spcAft>
              <a:buSzPts val="4800"/>
              <a:buNone/>
              <a:defRPr sz="4800"/>
            </a:lvl4pPr>
            <a:lvl5pPr lvl="4" algn="r" rtl="0">
              <a:spcBef>
                <a:spcPts val="0"/>
              </a:spcBef>
              <a:spcAft>
                <a:spcPts val="0"/>
              </a:spcAft>
              <a:buSzPts val="4800"/>
              <a:buNone/>
              <a:defRPr sz="4800"/>
            </a:lvl5pPr>
            <a:lvl6pPr lvl="5" algn="r" rtl="0">
              <a:spcBef>
                <a:spcPts val="0"/>
              </a:spcBef>
              <a:spcAft>
                <a:spcPts val="0"/>
              </a:spcAft>
              <a:buSzPts val="4800"/>
              <a:buNone/>
              <a:defRPr sz="4800"/>
            </a:lvl6pPr>
            <a:lvl7pPr lvl="6" algn="r" rtl="0">
              <a:spcBef>
                <a:spcPts val="0"/>
              </a:spcBef>
              <a:spcAft>
                <a:spcPts val="0"/>
              </a:spcAft>
              <a:buSzPts val="4800"/>
              <a:buNone/>
              <a:defRPr sz="4800"/>
            </a:lvl7pPr>
            <a:lvl8pPr lvl="7" algn="r" rtl="0">
              <a:spcBef>
                <a:spcPts val="0"/>
              </a:spcBef>
              <a:spcAft>
                <a:spcPts val="0"/>
              </a:spcAft>
              <a:buSzPts val="4800"/>
              <a:buNone/>
              <a:defRPr sz="4800"/>
            </a:lvl8pPr>
            <a:lvl9pPr lvl="8" algn="r" rtl="0">
              <a:spcBef>
                <a:spcPts val="0"/>
              </a:spcBef>
              <a:spcAft>
                <a:spcPts val="0"/>
              </a:spcAft>
              <a:buSzPts val="4800"/>
              <a:buNone/>
              <a:defRPr sz="4800"/>
            </a:lvl9pPr>
          </a:lstStyle>
          <a:p>
            <a:r>
              <a:t>xx%</a:t>
            </a:r>
          </a:p>
        </p:txBody>
      </p:sp>
      <p:pic>
        <p:nvPicPr>
          <p:cNvPr id="7920" name="Google Shape;7920;p13"/>
          <p:cNvPicPr preferRelativeResize="0"/>
          <p:nvPr/>
        </p:nvPicPr>
        <p:blipFill rotWithShape="1">
          <a:blip r:embed="rId3">
            <a:alphaModFix/>
          </a:blip>
          <a:srcRect l="50409" t="20140" r="-114290" b="-20139"/>
          <a:stretch/>
        </p:blipFill>
        <p:spPr>
          <a:xfrm flipH="1">
            <a:off x="4982150" y="-73700"/>
            <a:ext cx="4294350" cy="3342749"/>
          </a:xfrm>
          <a:prstGeom prst="rect">
            <a:avLst/>
          </a:prstGeom>
          <a:noFill/>
          <a:ln>
            <a:noFill/>
          </a:ln>
        </p:spPr>
      </p:pic>
      <p:pic>
        <p:nvPicPr>
          <p:cNvPr id="7921" name="Google Shape;7921;p13"/>
          <p:cNvPicPr preferRelativeResize="0"/>
          <p:nvPr/>
        </p:nvPicPr>
        <p:blipFill rotWithShape="1">
          <a:blip r:embed="rId4">
            <a:alphaModFix/>
          </a:blip>
          <a:srcRect l="1696" t="31384" r="5107" b="-12356"/>
          <a:stretch/>
        </p:blipFill>
        <p:spPr>
          <a:xfrm rot="-5400000" flipH="1">
            <a:off x="-1147824" y="2114224"/>
            <a:ext cx="4177101" cy="1881452"/>
          </a:xfrm>
          <a:prstGeom prst="rect">
            <a:avLst/>
          </a:prstGeom>
          <a:noFill/>
          <a:ln>
            <a:noFill/>
          </a:ln>
        </p:spPr>
      </p:pic>
      <p:pic>
        <p:nvPicPr>
          <p:cNvPr id="7922" name="Google Shape;7922;p13"/>
          <p:cNvPicPr preferRelativeResize="0"/>
          <p:nvPr/>
        </p:nvPicPr>
        <p:blipFill rotWithShape="1">
          <a:blip r:embed="rId5">
            <a:alphaModFix/>
          </a:blip>
          <a:srcRect l="4589" t="3325" r="25869" b="32095"/>
          <a:stretch/>
        </p:blipFill>
        <p:spPr>
          <a:xfrm>
            <a:off x="7685765" y="3817250"/>
            <a:ext cx="1539912" cy="1367302"/>
          </a:xfrm>
          <a:prstGeom prst="rect">
            <a:avLst/>
          </a:prstGeom>
          <a:noFill/>
          <a:ln>
            <a:noFill/>
          </a:ln>
        </p:spPr>
      </p:pic>
      <p:pic>
        <p:nvPicPr>
          <p:cNvPr id="7923" name="Google Shape;7923;p13"/>
          <p:cNvPicPr preferRelativeResize="0"/>
          <p:nvPr/>
        </p:nvPicPr>
        <p:blipFill rotWithShape="1">
          <a:blip r:embed="rId6">
            <a:alphaModFix/>
          </a:blip>
          <a:srcRect l="6327" t="6911" r="6160" b="5153"/>
          <a:stretch/>
        </p:blipFill>
        <p:spPr>
          <a:xfrm>
            <a:off x="-404425" y="-461950"/>
            <a:ext cx="1881448" cy="1807626"/>
          </a:xfrm>
          <a:prstGeom prst="rect">
            <a:avLst/>
          </a:prstGeom>
          <a:noFill/>
          <a:ln>
            <a:noFill/>
          </a:ln>
        </p:spPr>
      </p:pic>
      <p:sp>
        <p:nvSpPr>
          <p:cNvPr id="7924" name="Google Shape;7924;p13"/>
          <p:cNvSpPr txBox="1">
            <a:spLocks noGrp="1"/>
          </p:cNvSpPr>
          <p:nvPr>
            <p:ph type="title" idx="15"/>
          </p:nvPr>
        </p:nvSpPr>
        <p:spPr>
          <a:xfrm>
            <a:off x="1365600" y="380250"/>
            <a:ext cx="6412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7925" name="Google Shape;7925;p13"/>
          <p:cNvGrpSpPr/>
          <p:nvPr/>
        </p:nvGrpSpPr>
        <p:grpSpPr>
          <a:xfrm>
            <a:off x="7637283" y="-945983"/>
            <a:ext cx="2447903" cy="4116751"/>
            <a:chOff x="5540550" y="165863"/>
            <a:chExt cx="1864075" cy="3134900"/>
          </a:xfrm>
        </p:grpSpPr>
        <p:sp>
          <p:nvSpPr>
            <p:cNvPr id="7926" name="Google Shape;7926;p13"/>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3"/>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3"/>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3"/>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3"/>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3"/>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3"/>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3"/>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3"/>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3"/>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3"/>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3"/>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3"/>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3"/>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3"/>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3"/>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3"/>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3"/>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3"/>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3"/>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3"/>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3"/>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3"/>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3"/>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3"/>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3"/>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3"/>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3"/>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3"/>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3"/>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3"/>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3"/>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3"/>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3"/>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3"/>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3"/>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3"/>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3"/>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3"/>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3"/>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3"/>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3"/>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3"/>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3"/>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3"/>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3"/>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3"/>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3"/>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3"/>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3"/>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3"/>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3"/>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3"/>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3"/>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3"/>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3"/>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3"/>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3"/>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3"/>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3"/>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3"/>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3"/>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3"/>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3"/>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3"/>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3"/>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3"/>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3"/>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3"/>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3"/>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3"/>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3"/>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3"/>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3"/>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3"/>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3"/>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3"/>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3"/>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3"/>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3"/>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3"/>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3"/>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3"/>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3"/>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3"/>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3"/>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3"/>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3"/>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3"/>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3"/>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3"/>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3"/>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3"/>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3"/>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3"/>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3"/>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3"/>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3"/>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3"/>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3"/>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3"/>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3"/>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3"/>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3"/>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3"/>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3"/>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3"/>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3"/>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3"/>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3"/>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3"/>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3"/>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3"/>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3"/>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3"/>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3"/>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3"/>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3"/>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3"/>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3"/>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3"/>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3"/>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3"/>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3"/>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3"/>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3"/>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3"/>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3"/>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3"/>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3"/>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3"/>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3"/>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3"/>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3"/>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3"/>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3"/>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3"/>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3"/>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3"/>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3"/>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3"/>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3"/>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3"/>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3"/>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3"/>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3"/>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3"/>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3"/>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3"/>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3"/>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3"/>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3"/>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3"/>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3"/>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3"/>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3"/>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3"/>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3"/>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3"/>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3"/>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3"/>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3"/>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3"/>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3"/>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3"/>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3"/>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3"/>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3"/>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3"/>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3"/>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3"/>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3"/>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3"/>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3"/>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3"/>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3"/>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3"/>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3"/>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3"/>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3"/>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3"/>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3"/>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3"/>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3"/>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3"/>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3"/>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3"/>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3"/>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3"/>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3"/>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3"/>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3"/>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3"/>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3"/>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3"/>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3"/>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3"/>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3"/>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3"/>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3"/>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3"/>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3"/>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3"/>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3"/>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3"/>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3"/>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3"/>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3"/>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3"/>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3"/>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3"/>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3"/>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3"/>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3"/>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3"/>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3"/>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3"/>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3"/>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3"/>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3"/>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3"/>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3"/>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3"/>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3"/>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3"/>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3"/>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3"/>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3"/>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3"/>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3"/>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3"/>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3"/>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3"/>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3"/>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3"/>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3"/>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3"/>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3"/>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3"/>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3"/>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3"/>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3"/>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3"/>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3"/>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3"/>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3"/>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3"/>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3"/>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3"/>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3"/>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3"/>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3"/>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3"/>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3"/>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3"/>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3"/>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3"/>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3"/>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3"/>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3"/>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3"/>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3"/>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3"/>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3"/>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3"/>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3"/>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3"/>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3"/>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3"/>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3"/>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3"/>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3"/>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3"/>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3"/>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3"/>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3"/>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3"/>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3"/>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3"/>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3"/>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3"/>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3"/>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3"/>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3"/>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3"/>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3"/>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3"/>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3"/>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3"/>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3"/>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3"/>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3"/>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3"/>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3"/>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3"/>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3"/>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3"/>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3"/>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3"/>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3"/>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3"/>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3"/>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3"/>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3"/>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3"/>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3"/>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3"/>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3"/>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3"/>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3"/>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3"/>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3"/>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3"/>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3"/>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3"/>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3"/>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3"/>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3"/>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3"/>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3"/>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3"/>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3"/>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3"/>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3"/>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3"/>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3"/>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3"/>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3"/>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3"/>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3"/>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3"/>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3"/>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3"/>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3"/>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3"/>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3"/>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3"/>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3"/>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3"/>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3"/>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3"/>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3"/>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3"/>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3"/>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3"/>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3"/>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3"/>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3"/>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3"/>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3"/>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3"/>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3"/>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3"/>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3"/>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3"/>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3"/>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3"/>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3"/>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3"/>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3"/>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3"/>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3"/>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3"/>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3"/>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3"/>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3"/>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3"/>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3"/>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3"/>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3"/>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3"/>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3"/>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3"/>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3"/>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3"/>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3"/>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3"/>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3"/>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3"/>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3"/>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3"/>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3"/>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3"/>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3"/>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3"/>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3"/>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3"/>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3"/>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3"/>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3"/>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3"/>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3"/>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3"/>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3"/>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3"/>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3"/>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3"/>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3"/>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3"/>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3"/>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3"/>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3"/>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3"/>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3"/>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3"/>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3"/>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3"/>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3"/>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3"/>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3"/>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3"/>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3"/>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3"/>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3"/>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3"/>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3"/>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3"/>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3"/>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3"/>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3"/>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3"/>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3"/>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3"/>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3"/>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3"/>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3"/>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3"/>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3"/>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3"/>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3"/>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3"/>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3"/>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3"/>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3"/>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3"/>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3"/>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3"/>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3"/>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3"/>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3"/>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3"/>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3"/>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3"/>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3"/>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3"/>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3"/>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3"/>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3"/>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3"/>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3"/>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3"/>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3"/>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3"/>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3"/>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3"/>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3"/>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3"/>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3"/>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3"/>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3"/>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3"/>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3"/>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3"/>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3"/>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3"/>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3"/>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3"/>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3"/>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3"/>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3"/>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3"/>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3"/>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3"/>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3"/>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3"/>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3"/>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3"/>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3"/>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3"/>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3"/>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3"/>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3"/>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3"/>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3"/>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3"/>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3"/>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3"/>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3"/>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3"/>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3"/>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3"/>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3"/>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3"/>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3"/>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3"/>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3"/>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3"/>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3"/>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3"/>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3"/>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3"/>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3"/>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3"/>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3"/>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3"/>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3"/>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3"/>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3"/>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3"/>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3"/>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3"/>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3"/>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3"/>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3"/>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3"/>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3"/>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3"/>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3"/>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3"/>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3"/>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3"/>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3"/>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3"/>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3"/>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3"/>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3"/>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3"/>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3"/>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3"/>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3"/>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3"/>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3"/>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3"/>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3"/>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3"/>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3"/>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3"/>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3"/>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3"/>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3"/>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3"/>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3"/>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3"/>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3"/>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3"/>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3"/>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3"/>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3"/>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3"/>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3"/>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3"/>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3"/>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3"/>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3"/>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3"/>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3"/>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3"/>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3"/>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3"/>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3"/>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3"/>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3"/>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3"/>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3"/>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3"/>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3"/>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3"/>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3"/>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3"/>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3"/>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3"/>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3"/>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3"/>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3"/>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3"/>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3"/>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3"/>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3"/>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3"/>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3"/>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3"/>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3"/>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3"/>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3"/>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3"/>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3"/>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3"/>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3"/>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3"/>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3"/>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3"/>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3"/>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3"/>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3"/>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3"/>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3"/>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3"/>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3"/>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3"/>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 Numbers and subtitles">
  <p:cSld name="CUSTOM_8">
    <p:spTree>
      <p:nvGrpSpPr>
        <p:cNvPr id="1" name="Shape 8525"/>
        <p:cNvGrpSpPr/>
        <p:nvPr/>
      </p:nvGrpSpPr>
      <p:grpSpPr>
        <a:xfrm>
          <a:off x="0" y="0"/>
          <a:ext cx="0" cy="0"/>
          <a:chOff x="0" y="0"/>
          <a:chExt cx="0" cy="0"/>
        </a:xfrm>
      </p:grpSpPr>
      <p:sp>
        <p:nvSpPr>
          <p:cNvPr id="8526" name="Google Shape;8526;p14"/>
          <p:cNvSpPr/>
          <p:nvPr/>
        </p:nvSpPr>
        <p:spPr>
          <a:xfrm>
            <a:off x="5853428" y="-43900"/>
            <a:ext cx="3366740" cy="5336942"/>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4"/>
          <p:cNvSpPr/>
          <p:nvPr/>
        </p:nvSpPr>
        <p:spPr>
          <a:xfrm>
            <a:off x="-95650" y="-76200"/>
            <a:ext cx="3709098" cy="3483544"/>
          </a:xfrm>
          <a:custGeom>
            <a:avLst/>
            <a:gdLst/>
            <a:ahLst/>
            <a:cxnLst/>
            <a:rect l="l" t="t" r="r" b="b"/>
            <a:pathLst>
              <a:path w="109421" h="102767" extrusionOk="0">
                <a:moveTo>
                  <a:pt x="0" y="102767"/>
                </a:moveTo>
                <a:cubicBezTo>
                  <a:pt x="5894" y="93771"/>
                  <a:pt x="15013" y="87381"/>
                  <a:pt x="25467" y="84930"/>
                </a:cubicBezTo>
                <a:cubicBezTo>
                  <a:pt x="35641" y="82573"/>
                  <a:pt x="46591" y="84077"/>
                  <a:pt x="56377" y="80464"/>
                </a:cubicBezTo>
                <a:cubicBezTo>
                  <a:pt x="68428" y="76012"/>
                  <a:pt x="75454" y="64659"/>
                  <a:pt x="77191" y="52329"/>
                </a:cubicBezTo>
                <a:cubicBezTo>
                  <a:pt x="78525" y="42791"/>
                  <a:pt x="74725" y="30414"/>
                  <a:pt x="81441" y="22551"/>
                </a:cubicBezTo>
                <a:cubicBezTo>
                  <a:pt x="85939" y="17293"/>
                  <a:pt x="109420" y="9507"/>
                  <a:pt x="101169" y="0"/>
                </a:cubicBezTo>
                <a:lnTo>
                  <a:pt x="2451"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528" name="Google Shape;8528;p14"/>
          <p:cNvPicPr preferRelativeResize="0"/>
          <p:nvPr/>
        </p:nvPicPr>
        <p:blipFill rotWithShape="1">
          <a:blip r:embed="rId2">
            <a:alphaModFix/>
          </a:blip>
          <a:srcRect l="8994" t="12188" r="36661" b="20362"/>
          <a:stretch/>
        </p:blipFill>
        <p:spPr>
          <a:xfrm flipH="1">
            <a:off x="-75623" y="-43900"/>
            <a:ext cx="3766297" cy="5231300"/>
          </a:xfrm>
          <a:prstGeom prst="rect">
            <a:avLst/>
          </a:prstGeom>
          <a:noFill/>
          <a:ln>
            <a:noFill/>
          </a:ln>
        </p:spPr>
      </p:pic>
      <p:pic>
        <p:nvPicPr>
          <p:cNvPr id="8529" name="Google Shape;8529;p14"/>
          <p:cNvPicPr preferRelativeResize="0"/>
          <p:nvPr/>
        </p:nvPicPr>
        <p:blipFill rotWithShape="1">
          <a:blip r:embed="rId3">
            <a:alphaModFix/>
          </a:blip>
          <a:srcRect l="31143" t="22301" b="-2493"/>
          <a:stretch/>
        </p:blipFill>
        <p:spPr>
          <a:xfrm rot="5400000" flipH="1">
            <a:off x="5080863" y="1101988"/>
            <a:ext cx="4508027" cy="3680597"/>
          </a:xfrm>
          <a:prstGeom prst="rect">
            <a:avLst/>
          </a:prstGeom>
          <a:noFill/>
          <a:ln>
            <a:noFill/>
          </a:ln>
        </p:spPr>
      </p:pic>
      <p:pic>
        <p:nvPicPr>
          <p:cNvPr id="8530" name="Google Shape;8530;p14"/>
          <p:cNvPicPr preferRelativeResize="0"/>
          <p:nvPr/>
        </p:nvPicPr>
        <p:blipFill rotWithShape="1">
          <a:blip r:embed="rId4">
            <a:alphaModFix/>
          </a:blip>
          <a:srcRect l="21582" t="4537" r="41246" b="4537"/>
          <a:stretch/>
        </p:blipFill>
        <p:spPr>
          <a:xfrm rot="5400000" flipH="1">
            <a:off x="6729537" y="-1649413"/>
            <a:ext cx="976700" cy="4123127"/>
          </a:xfrm>
          <a:prstGeom prst="rect">
            <a:avLst/>
          </a:prstGeom>
          <a:noFill/>
          <a:ln>
            <a:noFill/>
          </a:ln>
        </p:spPr>
      </p:pic>
      <p:pic>
        <p:nvPicPr>
          <p:cNvPr id="8531" name="Google Shape;8531;p14"/>
          <p:cNvPicPr preferRelativeResize="0"/>
          <p:nvPr/>
        </p:nvPicPr>
        <p:blipFill rotWithShape="1">
          <a:blip r:embed="rId5">
            <a:alphaModFix/>
          </a:blip>
          <a:srcRect l="36637" t="24056" r="6160" b="5146"/>
          <a:stretch/>
        </p:blipFill>
        <p:spPr>
          <a:xfrm>
            <a:off x="-182800" y="-131950"/>
            <a:ext cx="1813520" cy="2145948"/>
          </a:xfrm>
          <a:prstGeom prst="rect">
            <a:avLst/>
          </a:prstGeom>
          <a:noFill/>
          <a:ln>
            <a:noFill/>
          </a:ln>
        </p:spPr>
      </p:pic>
      <p:grpSp>
        <p:nvGrpSpPr>
          <p:cNvPr id="8532" name="Google Shape;8532;p14"/>
          <p:cNvGrpSpPr/>
          <p:nvPr/>
        </p:nvGrpSpPr>
        <p:grpSpPr>
          <a:xfrm>
            <a:off x="-1240892" y="1450567"/>
            <a:ext cx="2447903" cy="4116751"/>
            <a:chOff x="5540550" y="165863"/>
            <a:chExt cx="1864075" cy="3134900"/>
          </a:xfrm>
        </p:grpSpPr>
        <p:sp>
          <p:nvSpPr>
            <p:cNvPr id="8533" name="Google Shape;8533;p14"/>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4"/>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4"/>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4"/>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4"/>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4"/>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4"/>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4"/>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4"/>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4"/>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4"/>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4"/>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4"/>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4"/>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4"/>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4"/>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4"/>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4"/>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4"/>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4"/>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4"/>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4"/>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4"/>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4"/>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4"/>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4"/>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4"/>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4"/>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4"/>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4"/>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4"/>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4"/>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4"/>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4"/>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4"/>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4"/>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4"/>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4"/>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4"/>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4"/>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4"/>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4"/>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4"/>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4"/>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4"/>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4"/>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4"/>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4"/>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4"/>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4"/>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4"/>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4"/>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4"/>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4"/>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4"/>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4"/>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4"/>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4"/>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4"/>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4"/>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4"/>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4"/>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4"/>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4"/>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4"/>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4"/>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4"/>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4"/>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4"/>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4"/>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4"/>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4"/>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4"/>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4"/>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4"/>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4"/>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4"/>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4"/>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4"/>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4"/>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4"/>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4"/>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4"/>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4"/>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4"/>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4"/>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4"/>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4"/>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4"/>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4"/>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4"/>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4"/>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4"/>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4"/>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4"/>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4"/>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4"/>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4"/>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4"/>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4"/>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4"/>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4"/>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4"/>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4"/>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4"/>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4"/>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4"/>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4"/>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4"/>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4"/>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4"/>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4"/>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4"/>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4"/>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4"/>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4"/>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4"/>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4"/>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4"/>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4"/>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4"/>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4"/>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4"/>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4"/>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4"/>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4"/>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4"/>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4"/>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4"/>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4"/>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4"/>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4"/>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4"/>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4"/>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4"/>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4"/>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4"/>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4"/>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4"/>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4"/>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4"/>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4"/>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4"/>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4"/>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4"/>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4"/>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4"/>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4"/>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4"/>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4"/>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4"/>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4"/>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4"/>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4"/>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4"/>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4"/>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4"/>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4"/>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4"/>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4"/>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4"/>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4"/>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4"/>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4"/>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4"/>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4"/>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4"/>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4"/>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4"/>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4"/>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4"/>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4"/>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4"/>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4"/>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4"/>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4"/>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4"/>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4"/>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4"/>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4"/>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4"/>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4"/>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4"/>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4"/>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4"/>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4"/>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4"/>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4"/>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4"/>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4"/>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4"/>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4"/>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4"/>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4"/>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4"/>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4"/>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4"/>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4"/>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4"/>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4"/>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4"/>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4"/>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4"/>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4"/>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4"/>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4"/>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4"/>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4"/>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4"/>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4"/>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4"/>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4"/>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4"/>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4"/>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4"/>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4"/>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4"/>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4"/>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4"/>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4"/>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4"/>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4"/>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4"/>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4"/>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4"/>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4"/>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4"/>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4"/>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4"/>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4"/>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4"/>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4"/>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4"/>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4"/>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4"/>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4"/>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4"/>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4"/>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4"/>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4"/>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4"/>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4"/>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4"/>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4"/>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4"/>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4"/>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4"/>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4"/>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4"/>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4"/>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4"/>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4"/>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4"/>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4"/>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4"/>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4"/>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4"/>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4"/>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4"/>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4"/>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4"/>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4"/>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4"/>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4"/>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4"/>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4"/>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4"/>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4"/>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4"/>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4"/>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4"/>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4"/>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4"/>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4"/>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4"/>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4"/>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4"/>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4"/>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4"/>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4"/>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4"/>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4"/>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4"/>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4"/>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4"/>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4"/>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4"/>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4"/>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4"/>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4"/>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4"/>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4"/>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4"/>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4"/>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4"/>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4"/>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4"/>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4"/>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4"/>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4"/>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4"/>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4"/>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4"/>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4"/>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4"/>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4"/>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4"/>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4"/>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4"/>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14"/>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14"/>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4"/>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4"/>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4"/>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4"/>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4"/>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14"/>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4"/>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4"/>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4"/>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4"/>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14"/>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4"/>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4"/>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4"/>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4"/>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4"/>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14"/>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4"/>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4"/>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4"/>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4"/>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4"/>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14"/>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4"/>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4"/>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4"/>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4"/>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4"/>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4"/>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4"/>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4"/>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4"/>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4"/>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4"/>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4"/>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4"/>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4"/>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4"/>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4"/>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4"/>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4"/>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4"/>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14"/>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4"/>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4"/>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4"/>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4"/>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4"/>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4"/>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4"/>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4"/>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4"/>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4"/>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4"/>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4"/>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4"/>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14"/>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4"/>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4"/>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4"/>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4"/>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4"/>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4"/>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4"/>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4"/>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4"/>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4"/>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4"/>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4"/>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14"/>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4"/>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4"/>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4"/>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4"/>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4"/>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4"/>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4"/>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4"/>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4"/>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14"/>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4"/>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4"/>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4"/>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4"/>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4"/>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14"/>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14"/>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4"/>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4"/>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14"/>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4"/>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14"/>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14"/>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4"/>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14"/>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4"/>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14"/>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14"/>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4"/>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4"/>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4"/>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4"/>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4"/>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4"/>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4"/>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4"/>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4"/>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4"/>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4"/>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4"/>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14"/>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14"/>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14"/>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14"/>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14"/>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4"/>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14"/>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4"/>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4"/>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14"/>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14"/>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4"/>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4"/>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4"/>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4"/>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4"/>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14"/>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4"/>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4"/>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4"/>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4"/>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4"/>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4"/>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4"/>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4"/>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4"/>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4"/>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4"/>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4"/>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4"/>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4"/>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4"/>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4"/>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4"/>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4"/>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4"/>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4"/>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4"/>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4"/>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4"/>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4"/>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4"/>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4"/>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4"/>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4"/>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4"/>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4"/>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4"/>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4"/>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4"/>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4"/>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4"/>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4"/>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4"/>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4"/>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14"/>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14"/>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4"/>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14"/>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14"/>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4"/>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4"/>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4"/>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4"/>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4"/>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4"/>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4"/>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14"/>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4"/>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4"/>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4"/>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4"/>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4"/>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4"/>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14"/>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4"/>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4"/>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4"/>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4"/>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14"/>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4"/>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4"/>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14"/>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14"/>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4"/>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4"/>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4"/>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4"/>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14"/>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4"/>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4"/>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4"/>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4"/>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4"/>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4"/>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4"/>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4"/>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4"/>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4"/>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4"/>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4"/>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4"/>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4"/>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4"/>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4"/>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4"/>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4"/>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4"/>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4"/>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4"/>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4"/>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4"/>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4"/>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4"/>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4"/>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4"/>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4"/>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4"/>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4"/>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4"/>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4"/>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4"/>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4"/>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4"/>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4"/>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4"/>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4"/>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4"/>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4"/>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4"/>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4"/>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4"/>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4"/>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4"/>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4"/>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4"/>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4"/>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4"/>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4"/>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4"/>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4"/>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4"/>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14"/>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4"/>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4"/>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4"/>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4"/>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4"/>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4"/>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14"/>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14"/>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4"/>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4"/>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4"/>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4"/>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4"/>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4"/>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4"/>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4"/>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4"/>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4"/>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4"/>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4"/>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4"/>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4"/>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4"/>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4"/>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4"/>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4"/>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4"/>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4"/>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4"/>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4"/>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4"/>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4"/>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4"/>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4"/>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14"/>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2" name="Google Shape;9132;p14"/>
          <p:cNvSpPr txBox="1">
            <a:spLocks noGrp="1"/>
          </p:cNvSpPr>
          <p:nvPr>
            <p:ph type="subTitle" idx="1"/>
          </p:nvPr>
        </p:nvSpPr>
        <p:spPr>
          <a:xfrm>
            <a:off x="2296625" y="1469125"/>
            <a:ext cx="4509000" cy="44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00">
                <a:latin typeface="Roboto"/>
                <a:ea typeface="Roboto"/>
                <a:cs typeface="Roboto"/>
                <a:sym typeface="Roboto"/>
              </a:defRPr>
            </a:lvl1pPr>
            <a:lvl2pPr lvl="1" rtl="0">
              <a:spcBef>
                <a:spcPts val="0"/>
              </a:spcBef>
              <a:spcAft>
                <a:spcPts val="0"/>
              </a:spcAft>
              <a:buNone/>
              <a:defRPr sz="1800">
                <a:latin typeface="Roboto"/>
                <a:ea typeface="Roboto"/>
                <a:cs typeface="Roboto"/>
                <a:sym typeface="Roboto"/>
              </a:defRPr>
            </a:lvl2pPr>
            <a:lvl3pPr lvl="2" rtl="0">
              <a:spcBef>
                <a:spcPts val="0"/>
              </a:spcBef>
              <a:spcAft>
                <a:spcPts val="0"/>
              </a:spcAft>
              <a:buNone/>
              <a:defRPr sz="1800">
                <a:latin typeface="Roboto"/>
                <a:ea typeface="Roboto"/>
                <a:cs typeface="Roboto"/>
                <a:sym typeface="Roboto"/>
              </a:defRPr>
            </a:lvl3pPr>
            <a:lvl4pPr lvl="3" rtl="0">
              <a:spcBef>
                <a:spcPts val="0"/>
              </a:spcBef>
              <a:spcAft>
                <a:spcPts val="0"/>
              </a:spcAft>
              <a:buNone/>
              <a:defRPr sz="1800">
                <a:latin typeface="Roboto"/>
                <a:ea typeface="Roboto"/>
                <a:cs typeface="Roboto"/>
                <a:sym typeface="Roboto"/>
              </a:defRPr>
            </a:lvl4pPr>
            <a:lvl5pPr lvl="4" rtl="0">
              <a:spcBef>
                <a:spcPts val="0"/>
              </a:spcBef>
              <a:spcAft>
                <a:spcPts val="0"/>
              </a:spcAft>
              <a:buNone/>
              <a:defRPr sz="1800">
                <a:latin typeface="Roboto"/>
                <a:ea typeface="Roboto"/>
                <a:cs typeface="Roboto"/>
                <a:sym typeface="Roboto"/>
              </a:defRPr>
            </a:lvl5pPr>
            <a:lvl6pPr lvl="5" rtl="0">
              <a:spcBef>
                <a:spcPts val="0"/>
              </a:spcBef>
              <a:spcAft>
                <a:spcPts val="0"/>
              </a:spcAft>
              <a:buNone/>
              <a:defRPr sz="1800">
                <a:latin typeface="Roboto"/>
                <a:ea typeface="Roboto"/>
                <a:cs typeface="Roboto"/>
                <a:sym typeface="Roboto"/>
              </a:defRPr>
            </a:lvl6pPr>
            <a:lvl7pPr lvl="6" rtl="0">
              <a:spcBef>
                <a:spcPts val="0"/>
              </a:spcBef>
              <a:spcAft>
                <a:spcPts val="0"/>
              </a:spcAft>
              <a:buNone/>
              <a:defRPr sz="1800">
                <a:latin typeface="Roboto"/>
                <a:ea typeface="Roboto"/>
                <a:cs typeface="Roboto"/>
                <a:sym typeface="Roboto"/>
              </a:defRPr>
            </a:lvl7pPr>
            <a:lvl8pPr lvl="7" rtl="0">
              <a:spcBef>
                <a:spcPts val="0"/>
              </a:spcBef>
              <a:spcAft>
                <a:spcPts val="0"/>
              </a:spcAft>
              <a:buNone/>
              <a:defRPr sz="1800">
                <a:latin typeface="Roboto"/>
                <a:ea typeface="Roboto"/>
                <a:cs typeface="Roboto"/>
                <a:sym typeface="Roboto"/>
              </a:defRPr>
            </a:lvl8pPr>
            <a:lvl9pPr lvl="8" rtl="0">
              <a:spcBef>
                <a:spcPts val="0"/>
              </a:spcBef>
              <a:spcAft>
                <a:spcPts val="0"/>
              </a:spcAft>
              <a:buNone/>
              <a:defRPr sz="1800">
                <a:latin typeface="Roboto"/>
                <a:ea typeface="Roboto"/>
                <a:cs typeface="Roboto"/>
                <a:sym typeface="Roboto"/>
              </a:defRPr>
            </a:lvl9pPr>
          </a:lstStyle>
          <a:p>
            <a:endParaRPr/>
          </a:p>
        </p:txBody>
      </p:sp>
      <p:sp>
        <p:nvSpPr>
          <p:cNvPr id="9133" name="Google Shape;9133;p14"/>
          <p:cNvSpPr txBox="1">
            <a:spLocks noGrp="1"/>
          </p:cNvSpPr>
          <p:nvPr>
            <p:ph type="subTitle" idx="2"/>
          </p:nvPr>
        </p:nvSpPr>
        <p:spPr>
          <a:xfrm>
            <a:off x="2296625" y="2663875"/>
            <a:ext cx="4509000" cy="44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800">
                <a:latin typeface="Roboto"/>
                <a:ea typeface="Roboto"/>
                <a:cs typeface="Roboto"/>
                <a:sym typeface="Roboto"/>
              </a:defRPr>
            </a:lvl1pPr>
            <a:lvl2pPr lvl="1" rtl="0">
              <a:spcBef>
                <a:spcPts val="0"/>
              </a:spcBef>
              <a:spcAft>
                <a:spcPts val="0"/>
              </a:spcAft>
              <a:buNone/>
              <a:defRPr sz="1800">
                <a:latin typeface="Roboto"/>
                <a:ea typeface="Roboto"/>
                <a:cs typeface="Roboto"/>
                <a:sym typeface="Roboto"/>
              </a:defRPr>
            </a:lvl2pPr>
            <a:lvl3pPr lvl="2" rtl="0">
              <a:spcBef>
                <a:spcPts val="0"/>
              </a:spcBef>
              <a:spcAft>
                <a:spcPts val="0"/>
              </a:spcAft>
              <a:buNone/>
              <a:defRPr sz="1800">
                <a:latin typeface="Roboto"/>
                <a:ea typeface="Roboto"/>
                <a:cs typeface="Roboto"/>
                <a:sym typeface="Roboto"/>
              </a:defRPr>
            </a:lvl3pPr>
            <a:lvl4pPr lvl="3" rtl="0">
              <a:spcBef>
                <a:spcPts val="0"/>
              </a:spcBef>
              <a:spcAft>
                <a:spcPts val="0"/>
              </a:spcAft>
              <a:buNone/>
              <a:defRPr sz="1800">
                <a:latin typeface="Roboto"/>
                <a:ea typeface="Roboto"/>
                <a:cs typeface="Roboto"/>
                <a:sym typeface="Roboto"/>
              </a:defRPr>
            </a:lvl4pPr>
            <a:lvl5pPr lvl="4" rtl="0">
              <a:spcBef>
                <a:spcPts val="0"/>
              </a:spcBef>
              <a:spcAft>
                <a:spcPts val="0"/>
              </a:spcAft>
              <a:buNone/>
              <a:defRPr sz="1800">
                <a:latin typeface="Roboto"/>
                <a:ea typeface="Roboto"/>
                <a:cs typeface="Roboto"/>
                <a:sym typeface="Roboto"/>
              </a:defRPr>
            </a:lvl5pPr>
            <a:lvl6pPr lvl="5" rtl="0">
              <a:spcBef>
                <a:spcPts val="0"/>
              </a:spcBef>
              <a:spcAft>
                <a:spcPts val="0"/>
              </a:spcAft>
              <a:buNone/>
              <a:defRPr sz="1800">
                <a:latin typeface="Roboto"/>
                <a:ea typeface="Roboto"/>
                <a:cs typeface="Roboto"/>
                <a:sym typeface="Roboto"/>
              </a:defRPr>
            </a:lvl6pPr>
            <a:lvl7pPr lvl="6" rtl="0">
              <a:spcBef>
                <a:spcPts val="0"/>
              </a:spcBef>
              <a:spcAft>
                <a:spcPts val="0"/>
              </a:spcAft>
              <a:buNone/>
              <a:defRPr sz="1800">
                <a:latin typeface="Roboto"/>
                <a:ea typeface="Roboto"/>
                <a:cs typeface="Roboto"/>
                <a:sym typeface="Roboto"/>
              </a:defRPr>
            </a:lvl7pPr>
            <a:lvl8pPr lvl="7" rtl="0">
              <a:spcBef>
                <a:spcPts val="0"/>
              </a:spcBef>
              <a:spcAft>
                <a:spcPts val="0"/>
              </a:spcAft>
              <a:buNone/>
              <a:defRPr sz="1800">
                <a:latin typeface="Roboto"/>
                <a:ea typeface="Roboto"/>
                <a:cs typeface="Roboto"/>
                <a:sym typeface="Roboto"/>
              </a:defRPr>
            </a:lvl8pPr>
            <a:lvl9pPr lvl="8" rtl="0">
              <a:spcBef>
                <a:spcPts val="0"/>
              </a:spcBef>
              <a:spcAft>
                <a:spcPts val="0"/>
              </a:spcAft>
              <a:buNone/>
              <a:defRPr sz="1800">
                <a:latin typeface="Roboto"/>
                <a:ea typeface="Roboto"/>
                <a:cs typeface="Roboto"/>
                <a:sym typeface="Roboto"/>
              </a:defRPr>
            </a:lvl9pPr>
          </a:lstStyle>
          <a:p>
            <a:endParaRPr/>
          </a:p>
        </p:txBody>
      </p:sp>
      <p:sp>
        <p:nvSpPr>
          <p:cNvPr id="9134" name="Google Shape;9134;p14"/>
          <p:cNvSpPr txBox="1">
            <a:spLocks noGrp="1"/>
          </p:cNvSpPr>
          <p:nvPr>
            <p:ph type="subTitle" idx="3"/>
          </p:nvPr>
        </p:nvSpPr>
        <p:spPr>
          <a:xfrm>
            <a:off x="2296625" y="3858626"/>
            <a:ext cx="4509000" cy="662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a:latin typeface="Roboto"/>
                <a:ea typeface="Roboto"/>
                <a:cs typeface="Roboto"/>
                <a:sym typeface="Roboto"/>
              </a:defRPr>
            </a:lvl1pPr>
            <a:lvl2pPr lvl="1" rtl="0">
              <a:spcBef>
                <a:spcPts val="0"/>
              </a:spcBef>
              <a:spcAft>
                <a:spcPts val="0"/>
              </a:spcAft>
              <a:buNone/>
              <a:defRPr sz="1800">
                <a:latin typeface="Roboto"/>
                <a:ea typeface="Roboto"/>
                <a:cs typeface="Roboto"/>
                <a:sym typeface="Roboto"/>
              </a:defRPr>
            </a:lvl2pPr>
            <a:lvl3pPr lvl="2" rtl="0">
              <a:spcBef>
                <a:spcPts val="0"/>
              </a:spcBef>
              <a:spcAft>
                <a:spcPts val="0"/>
              </a:spcAft>
              <a:buNone/>
              <a:defRPr sz="1800">
                <a:latin typeface="Roboto"/>
                <a:ea typeface="Roboto"/>
                <a:cs typeface="Roboto"/>
                <a:sym typeface="Roboto"/>
              </a:defRPr>
            </a:lvl3pPr>
            <a:lvl4pPr lvl="3" rtl="0">
              <a:spcBef>
                <a:spcPts val="0"/>
              </a:spcBef>
              <a:spcAft>
                <a:spcPts val="0"/>
              </a:spcAft>
              <a:buNone/>
              <a:defRPr sz="1800">
                <a:latin typeface="Roboto"/>
                <a:ea typeface="Roboto"/>
                <a:cs typeface="Roboto"/>
                <a:sym typeface="Roboto"/>
              </a:defRPr>
            </a:lvl4pPr>
            <a:lvl5pPr lvl="4" rtl="0">
              <a:spcBef>
                <a:spcPts val="0"/>
              </a:spcBef>
              <a:spcAft>
                <a:spcPts val="0"/>
              </a:spcAft>
              <a:buNone/>
              <a:defRPr sz="1800">
                <a:latin typeface="Roboto"/>
                <a:ea typeface="Roboto"/>
                <a:cs typeface="Roboto"/>
                <a:sym typeface="Roboto"/>
              </a:defRPr>
            </a:lvl5pPr>
            <a:lvl6pPr lvl="5" rtl="0">
              <a:spcBef>
                <a:spcPts val="0"/>
              </a:spcBef>
              <a:spcAft>
                <a:spcPts val="0"/>
              </a:spcAft>
              <a:buNone/>
              <a:defRPr sz="1800">
                <a:latin typeface="Roboto"/>
                <a:ea typeface="Roboto"/>
                <a:cs typeface="Roboto"/>
                <a:sym typeface="Roboto"/>
              </a:defRPr>
            </a:lvl6pPr>
            <a:lvl7pPr lvl="6" rtl="0">
              <a:spcBef>
                <a:spcPts val="0"/>
              </a:spcBef>
              <a:spcAft>
                <a:spcPts val="0"/>
              </a:spcAft>
              <a:buNone/>
              <a:defRPr sz="1800">
                <a:latin typeface="Roboto"/>
                <a:ea typeface="Roboto"/>
                <a:cs typeface="Roboto"/>
                <a:sym typeface="Roboto"/>
              </a:defRPr>
            </a:lvl7pPr>
            <a:lvl8pPr lvl="7" rtl="0">
              <a:spcBef>
                <a:spcPts val="0"/>
              </a:spcBef>
              <a:spcAft>
                <a:spcPts val="0"/>
              </a:spcAft>
              <a:buNone/>
              <a:defRPr sz="1800">
                <a:latin typeface="Roboto"/>
                <a:ea typeface="Roboto"/>
                <a:cs typeface="Roboto"/>
                <a:sym typeface="Roboto"/>
              </a:defRPr>
            </a:lvl8pPr>
            <a:lvl9pPr lvl="8" rtl="0">
              <a:spcBef>
                <a:spcPts val="0"/>
              </a:spcBef>
              <a:spcAft>
                <a:spcPts val="0"/>
              </a:spcAft>
              <a:buNone/>
              <a:defRPr sz="1800">
                <a:latin typeface="Roboto"/>
                <a:ea typeface="Roboto"/>
                <a:cs typeface="Roboto"/>
                <a:sym typeface="Roboto"/>
              </a:defRPr>
            </a:lvl9pPr>
          </a:lstStyle>
          <a:p>
            <a:endParaRPr/>
          </a:p>
        </p:txBody>
      </p:sp>
      <p:sp>
        <p:nvSpPr>
          <p:cNvPr id="9135" name="Google Shape;9135;p14"/>
          <p:cNvSpPr txBox="1">
            <a:spLocks noGrp="1"/>
          </p:cNvSpPr>
          <p:nvPr>
            <p:ph type="title" hasCustomPrompt="1"/>
          </p:nvPr>
        </p:nvSpPr>
        <p:spPr>
          <a:xfrm>
            <a:off x="1901975" y="844850"/>
            <a:ext cx="5298300" cy="520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solidFill>
                  <a:schemeClr val="accent5"/>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9136" name="Google Shape;9136;p14"/>
          <p:cNvSpPr txBox="1">
            <a:spLocks noGrp="1"/>
          </p:cNvSpPr>
          <p:nvPr>
            <p:ph type="title" idx="4" hasCustomPrompt="1"/>
          </p:nvPr>
        </p:nvSpPr>
        <p:spPr>
          <a:xfrm>
            <a:off x="1901975" y="2039288"/>
            <a:ext cx="5298300" cy="520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solidFill>
                  <a:schemeClr val="accent5"/>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9137" name="Google Shape;9137;p14"/>
          <p:cNvSpPr txBox="1">
            <a:spLocks noGrp="1"/>
          </p:cNvSpPr>
          <p:nvPr>
            <p:ph type="title" idx="5" hasCustomPrompt="1"/>
          </p:nvPr>
        </p:nvSpPr>
        <p:spPr>
          <a:xfrm>
            <a:off x="1901975" y="3233738"/>
            <a:ext cx="5298300" cy="520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solidFill>
                  <a:schemeClr val="accent5"/>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CUSTOM_16">
    <p:spTree>
      <p:nvGrpSpPr>
        <p:cNvPr id="1" name="Shape 9138"/>
        <p:cNvGrpSpPr/>
        <p:nvPr/>
      </p:nvGrpSpPr>
      <p:grpSpPr>
        <a:xfrm>
          <a:off x="0" y="0"/>
          <a:ext cx="0" cy="0"/>
          <a:chOff x="0" y="0"/>
          <a:chExt cx="0" cy="0"/>
        </a:xfrm>
      </p:grpSpPr>
      <p:sp>
        <p:nvSpPr>
          <p:cNvPr id="9139" name="Google Shape;9139;p15"/>
          <p:cNvSpPr/>
          <p:nvPr/>
        </p:nvSpPr>
        <p:spPr>
          <a:xfrm>
            <a:off x="6642225" y="-43900"/>
            <a:ext cx="3759948" cy="5367998"/>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5"/>
          <p:cNvSpPr/>
          <p:nvPr/>
        </p:nvSpPr>
        <p:spPr>
          <a:xfrm flipH="1">
            <a:off x="72434" y="-43899"/>
            <a:ext cx="3322108" cy="3861234"/>
          </a:xfrm>
          <a:custGeom>
            <a:avLst/>
            <a:gdLst/>
            <a:ahLst/>
            <a:cxnLst/>
            <a:rect l="l" t="t" r="r" b="b"/>
            <a:pathLst>
              <a:path w="104551" h="121518" extrusionOk="0">
                <a:moveTo>
                  <a:pt x="1" y="869"/>
                </a:moveTo>
                <a:cubicBezTo>
                  <a:pt x="14626" y="3707"/>
                  <a:pt x="28771" y="11865"/>
                  <a:pt x="38092" y="22598"/>
                </a:cubicBezTo>
                <a:cubicBezTo>
                  <a:pt x="42838" y="28042"/>
                  <a:pt x="46374" y="34416"/>
                  <a:pt x="47491" y="41380"/>
                </a:cubicBezTo>
                <a:cubicBezTo>
                  <a:pt x="48871" y="49957"/>
                  <a:pt x="44342" y="57386"/>
                  <a:pt x="43955" y="65792"/>
                </a:cubicBezTo>
                <a:cubicBezTo>
                  <a:pt x="43071" y="84481"/>
                  <a:pt x="64086" y="91476"/>
                  <a:pt x="78339" y="96253"/>
                </a:cubicBezTo>
                <a:cubicBezTo>
                  <a:pt x="86373" y="98951"/>
                  <a:pt x="94702" y="102364"/>
                  <a:pt x="99851" y="109110"/>
                </a:cubicBezTo>
                <a:cubicBezTo>
                  <a:pt x="102581" y="112708"/>
                  <a:pt x="104209" y="117020"/>
                  <a:pt x="104550" y="121518"/>
                </a:cubicBezTo>
                <a:lnTo>
                  <a:pt x="104550"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141" name="Google Shape;9141;p15"/>
          <p:cNvPicPr preferRelativeResize="0"/>
          <p:nvPr/>
        </p:nvPicPr>
        <p:blipFill rotWithShape="1">
          <a:blip r:embed="rId2">
            <a:alphaModFix/>
          </a:blip>
          <a:srcRect l="6327" t="6911" r="6160" b="5153"/>
          <a:stretch/>
        </p:blipFill>
        <p:spPr>
          <a:xfrm rot="-5400000" flipH="1">
            <a:off x="200198" y="-1264474"/>
            <a:ext cx="2466251" cy="2369450"/>
          </a:xfrm>
          <a:prstGeom prst="rect">
            <a:avLst/>
          </a:prstGeom>
          <a:noFill/>
          <a:ln>
            <a:noFill/>
          </a:ln>
        </p:spPr>
      </p:pic>
      <p:pic>
        <p:nvPicPr>
          <p:cNvPr id="9142" name="Google Shape;9142;p15"/>
          <p:cNvPicPr preferRelativeResize="0"/>
          <p:nvPr/>
        </p:nvPicPr>
        <p:blipFill rotWithShape="1">
          <a:blip r:embed="rId3">
            <a:alphaModFix/>
          </a:blip>
          <a:srcRect l="-7911" t="16962" r="32417" b="12624"/>
          <a:stretch/>
        </p:blipFill>
        <p:spPr>
          <a:xfrm flipH="1">
            <a:off x="-170777" y="-43900"/>
            <a:ext cx="5231950" cy="5231300"/>
          </a:xfrm>
          <a:prstGeom prst="rect">
            <a:avLst/>
          </a:prstGeom>
          <a:noFill/>
          <a:ln>
            <a:noFill/>
          </a:ln>
        </p:spPr>
      </p:pic>
      <p:pic>
        <p:nvPicPr>
          <p:cNvPr id="9143" name="Google Shape;9143;p15"/>
          <p:cNvPicPr preferRelativeResize="0"/>
          <p:nvPr/>
        </p:nvPicPr>
        <p:blipFill rotWithShape="1">
          <a:blip r:embed="rId4">
            <a:alphaModFix/>
          </a:blip>
          <a:srcRect l="30195" t="42507" r="30691" b="9093"/>
          <a:stretch/>
        </p:blipFill>
        <p:spPr>
          <a:xfrm rot="5400000" flipH="1">
            <a:off x="5888161" y="2032966"/>
            <a:ext cx="3577874" cy="2901203"/>
          </a:xfrm>
          <a:prstGeom prst="rect">
            <a:avLst/>
          </a:prstGeom>
          <a:noFill/>
          <a:ln>
            <a:noFill/>
          </a:ln>
        </p:spPr>
      </p:pic>
      <p:pic>
        <p:nvPicPr>
          <p:cNvPr id="9144" name="Google Shape;9144;p15"/>
          <p:cNvPicPr preferRelativeResize="0"/>
          <p:nvPr/>
        </p:nvPicPr>
        <p:blipFill rotWithShape="1">
          <a:blip r:embed="rId5">
            <a:alphaModFix/>
          </a:blip>
          <a:srcRect l="21582" t="4537" r="41246" b="4537"/>
          <a:stretch/>
        </p:blipFill>
        <p:spPr>
          <a:xfrm rot="5400000" flipH="1">
            <a:off x="6464323" y="-1384201"/>
            <a:ext cx="1507125" cy="4123127"/>
          </a:xfrm>
          <a:prstGeom prst="rect">
            <a:avLst/>
          </a:prstGeom>
          <a:noFill/>
          <a:ln>
            <a:noFill/>
          </a:ln>
        </p:spPr>
      </p:pic>
      <p:pic>
        <p:nvPicPr>
          <p:cNvPr id="9145" name="Google Shape;9145;p15"/>
          <p:cNvPicPr preferRelativeResize="0"/>
          <p:nvPr/>
        </p:nvPicPr>
        <p:blipFill rotWithShape="1">
          <a:blip r:embed="rId5">
            <a:alphaModFix/>
          </a:blip>
          <a:srcRect l="15941" t="-8020" r="50335" b="26261"/>
          <a:stretch/>
        </p:blipFill>
        <p:spPr>
          <a:xfrm rot="5400000">
            <a:off x="7127313" y="2226675"/>
            <a:ext cx="1367299" cy="4548448"/>
          </a:xfrm>
          <a:prstGeom prst="rect">
            <a:avLst/>
          </a:prstGeom>
          <a:noFill/>
          <a:ln>
            <a:noFill/>
          </a:ln>
        </p:spPr>
      </p:pic>
      <p:grpSp>
        <p:nvGrpSpPr>
          <p:cNvPr id="9146" name="Google Shape;9146;p15"/>
          <p:cNvGrpSpPr/>
          <p:nvPr/>
        </p:nvGrpSpPr>
        <p:grpSpPr>
          <a:xfrm>
            <a:off x="-1404275" y="1298967"/>
            <a:ext cx="2447903" cy="4116751"/>
            <a:chOff x="5540550" y="165863"/>
            <a:chExt cx="1864075" cy="3134900"/>
          </a:xfrm>
        </p:grpSpPr>
        <p:sp>
          <p:nvSpPr>
            <p:cNvPr id="9147" name="Google Shape;9147;p15"/>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5"/>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5"/>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5"/>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5"/>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5"/>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5"/>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5"/>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5"/>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5"/>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5"/>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5"/>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5"/>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5"/>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5"/>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5"/>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5"/>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5"/>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5"/>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5"/>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5"/>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5"/>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5"/>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5"/>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5"/>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5"/>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5"/>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5"/>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5"/>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5"/>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5"/>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5"/>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15"/>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5"/>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5"/>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5"/>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5"/>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5"/>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15"/>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15"/>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5"/>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5"/>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5"/>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5"/>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5"/>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5"/>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5"/>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5"/>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5"/>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5"/>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5"/>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5"/>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5"/>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5"/>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5"/>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5"/>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5"/>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5"/>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5"/>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5"/>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5"/>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5"/>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15"/>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15"/>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5"/>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5"/>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5"/>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5"/>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5"/>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5"/>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5"/>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5"/>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5"/>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5"/>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5"/>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5"/>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5"/>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5"/>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5"/>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5"/>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5"/>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5"/>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5"/>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5"/>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5"/>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5"/>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5"/>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5"/>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5"/>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5"/>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5"/>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5"/>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5"/>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5"/>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5"/>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15"/>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5"/>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5"/>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5"/>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5"/>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5"/>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5"/>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5"/>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5"/>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5"/>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15"/>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5"/>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15"/>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5"/>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5"/>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5"/>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5"/>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5"/>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5"/>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15"/>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5"/>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5"/>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5"/>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5"/>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15"/>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5"/>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5"/>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5"/>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5"/>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5"/>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5"/>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5"/>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5"/>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5"/>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5"/>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5"/>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5"/>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5"/>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5"/>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5"/>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5"/>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5"/>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15"/>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5"/>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5"/>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5"/>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5"/>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5"/>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5"/>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5"/>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5"/>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5"/>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5"/>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5"/>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5"/>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5"/>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5"/>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15"/>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5"/>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5"/>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5"/>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5"/>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5"/>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5"/>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5"/>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5"/>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5"/>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5"/>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5"/>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5"/>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5"/>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5"/>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5"/>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5"/>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5"/>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15"/>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5"/>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5"/>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5"/>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5"/>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5"/>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5"/>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15"/>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5"/>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5"/>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5"/>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5"/>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5"/>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15"/>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15"/>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15"/>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5"/>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15"/>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5"/>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5"/>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5"/>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5"/>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15"/>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5"/>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5"/>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5"/>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5"/>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5"/>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5"/>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5"/>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5"/>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5"/>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5"/>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5"/>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5"/>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15"/>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5"/>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5"/>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5"/>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5"/>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15"/>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15"/>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5"/>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5"/>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5"/>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5"/>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15"/>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5"/>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5"/>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5"/>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15"/>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5"/>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15"/>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15"/>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5"/>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5"/>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5"/>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15"/>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5"/>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5"/>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5"/>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15"/>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5"/>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5"/>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5"/>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5"/>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5"/>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15"/>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5"/>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5"/>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5"/>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5"/>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15"/>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5"/>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5"/>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15"/>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5"/>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5"/>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5"/>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5"/>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5"/>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15"/>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15"/>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5"/>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15"/>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15"/>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5"/>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5"/>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5"/>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5"/>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5"/>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15"/>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5"/>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5"/>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5"/>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5"/>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5"/>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5"/>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5"/>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5"/>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5"/>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5"/>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5"/>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5"/>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5"/>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5"/>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5"/>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5"/>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5"/>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5"/>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5"/>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5"/>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5"/>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5"/>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5"/>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5"/>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5"/>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5"/>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5"/>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5"/>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5"/>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5"/>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5"/>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15"/>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15"/>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15"/>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5"/>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5"/>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5"/>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5"/>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5"/>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15"/>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15"/>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5"/>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15"/>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15"/>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5"/>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15"/>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15"/>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5"/>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15"/>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15"/>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15"/>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5"/>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5"/>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5"/>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15"/>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5"/>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5"/>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5"/>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5"/>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15"/>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15"/>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5"/>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5"/>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5"/>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5"/>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15"/>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15"/>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15"/>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5"/>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5"/>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15"/>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15"/>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5"/>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5"/>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5"/>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5"/>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5"/>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15"/>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15"/>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15"/>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5"/>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5"/>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5"/>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5"/>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5"/>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5"/>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5"/>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5"/>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5"/>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5"/>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5"/>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5"/>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5"/>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15"/>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5"/>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5"/>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15"/>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15"/>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5"/>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5"/>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5"/>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5"/>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5"/>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5"/>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5"/>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5"/>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5"/>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15"/>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5"/>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5"/>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15"/>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5"/>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15"/>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15"/>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5"/>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5"/>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15"/>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15"/>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15"/>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15"/>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5"/>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15"/>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15"/>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5"/>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5"/>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15"/>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5"/>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15"/>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15"/>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5"/>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15"/>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15"/>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5"/>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15"/>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15"/>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5"/>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15"/>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15"/>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15"/>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15"/>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5"/>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5"/>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5"/>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5"/>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15"/>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15"/>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5"/>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15"/>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15"/>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5"/>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15"/>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15"/>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5"/>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15"/>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15"/>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5"/>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15"/>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15"/>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15"/>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15"/>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15"/>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15"/>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15"/>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15"/>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5"/>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15"/>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15"/>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15"/>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15"/>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15"/>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15"/>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15"/>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15"/>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15"/>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15"/>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15"/>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15"/>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15"/>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15"/>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5"/>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15"/>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15"/>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15"/>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15"/>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15"/>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5"/>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15"/>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15"/>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5"/>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15"/>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15"/>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5"/>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15"/>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15"/>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5"/>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15"/>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5"/>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5"/>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15"/>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15"/>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15"/>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15"/>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15"/>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15"/>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15"/>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5"/>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5"/>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15"/>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15"/>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5"/>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15"/>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15"/>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5"/>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15"/>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15"/>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5"/>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15"/>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15"/>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15"/>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15"/>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15"/>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5"/>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15"/>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15"/>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15"/>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15"/>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15"/>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15"/>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15"/>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15"/>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15"/>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15"/>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15"/>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15"/>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15"/>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15"/>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15"/>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15"/>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15"/>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5"/>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15"/>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15"/>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5"/>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15"/>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15"/>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5"/>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15"/>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15"/>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5"/>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5"/>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5"/>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5"/>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5"/>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5"/>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5"/>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5"/>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15"/>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15"/>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5"/>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5"/>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5"/>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5"/>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15"/>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15"/>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15"/>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5"/>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15"/>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15"/>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5"/>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15"/>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15"/>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15"/>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5"/>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5"/>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5"/>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5"/>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5"/>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15"/>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5"/>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5"/>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15"/>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15"/>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5"/>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5"/>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15"/>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15"/>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15"/>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15"/>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15"/>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15"/>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15"/>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15"/>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15"/>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15"/>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15"/>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5"/>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5"/>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15"/>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5"/>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15"/>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15"/>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5"/>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5"/>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15"/>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5"/>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15"/>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15"/>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15"/>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5"/>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15"/>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15"/>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15"/>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15"/>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15"/>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15"/>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15"/>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15"/>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5"/>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5"/>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15"/>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15"/>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15"/>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15"/>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15"/>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15"/>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5"/>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5"/>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5"/>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15"/>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15"/>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15"/>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15"/>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15"/>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15"/>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5"/>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5"/>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5"/>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6" name="Google Shape;9746;p15"/>
          <p:cNvSpPr txBox="1">
            <a:spLocks noGrp="1"/>
          </p:cNvSpPr>
          <p:nvPr>
            <p:ph type="title"/>
          </p:nvPr>
        </p:nvSpPr>
        <p:spPr>
          <a:xfrm>
            <a:off x="3472075" y="3188750"/>
            <a:ext cx="3656400" cy="33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9747" name="Google Shape;9747;p15"/>
          <p:cNvSpPr txBox="1">
            <a:spLocks noGrp="1"/>
          </p:cNvSpPr>
          <p:nvPr>
            <p:ph type="subTitle" idx="1"/>
          </p:nvPr>
        </p:nvSpPr>
        <p:spPr>
          <a:xfrm>
            <a:off x="2070150" y="1921050"/>
            <a:ext cx="5058300" cy="1267800"/>
          </a:xfrm>
          <a:prstGeom prst="rect">
            <a:avLst/>
          </a:prstGeom>
        </p:spPr>
        <p:txBody>
          <a:bodyPr spcFirstLastPara="1" wrap="square" lIns="91425" tIns="91425" rIns="91425" bIns="91425" anchor="t" anchorCtr="0">
            <a:noAutofit/>
          </a:bodyPr>
          <a:lstStyle>
            <a:lvl1pPr lvl="0">
              <a:spcBef>
                <a:spcPts val="0"/>
              </a:spcBef>
              <a:spcAft>
                <a:spcPts val="0"/>
              </a:spcAft>
              <a:buSzPts val="2000"/>
              <a:buNone/>
              <a:defRPr>
                <a:latin typeface="Lato"/>
                <a:ea typeface="Lato"/>
                <a:cs typeface="Lato"/>
                <a:sym typeface="Lato"/>
              </a:defRPr>
            </a:lvl1pPr>
            <a:lvl2pPr lvl="1">
              <a:spcBef>
                <a:spcPts val="0"/>
              </a:spcBef>
              <a:spcAft>
                <a:spcPts val="0"/>
              </a:spcAft>
              <a:buSzPts val="2000"/>
              <a:buNone/>
              <a:defRPr>
                <a:latin typeface="Lato"/>
                <a:ea typeface="Lato"/>
                <a:cs typeface="Lato"/>
                <a:sym typeface="Lato"/>
              </a:defRPr>
            </a:lvl2pPr>
            <a:lvl3pPr lvl="2">
              <a:spcBef>
                <a:spcPts val="0"/>
              </a:spcBef>
              <a:spcAft>
                <a:spcPts val="0"/>
              </a:spcAft>
              <a:buSzPts val="2000"/>
              <a:buNone/>
              <a:defRPr>
                <a:latin typeface="Lato"/>
                <a:ea typeface="Lato"/>
                <a:cs typeface="Lato"/>
                <a:sym typeface="Lato"/>
              </a:defRPr>
            </a:lvl3pPr>
            <a:lvl4pPr lvl="3">
              <a:spcBef>
                <a:spcPts val="0"/>
              </a:spcBef>
              <a:spcAft>
                <a:spcPts val="0"/>
              </a:spcAft>
              <a:buSzPts val="2000"/>
              <a:buNone/>
              <a:defRPr>
                <a:latin typeface="Lato"/>
                <a:ea typeface="Lato"/>
                <a:cs typeface="Lato"/>
                <a:sym typeface="Lato"/>
              </a:defRPr>
            </a:lvl4pPr>
            <a:lvl5pPr lvl="4">
              <a:spcBef>
                <a:spcPts val="0"/>
              </a:spcBef>
              <a:spcAft>
                <a:spcPts val="0"/>
              </a:spcAft>
              <a:buSzPts val="2000"/>
              <a:buNone/>
              <a:defRPr>
                <a:latin typeface="Lato"/>
                <a:ea typeface="Lato"/>
                <a:cs typeface="Lato"/>
                <a:sym typeface="Lato"/>
              </a:defRPr>
            </a:lvl5pPr>
            <a:lvl6pPr lvl="5">
              <a:spcBef>
                <a:spcPts val="0"/>
              </a:spcBef>
              <a:spcAft>
                <a:spcPts val="0"/>
              </a:spcAft>
              <a:buSzPts val="2000"/>
              <a:buNone/>
              <a:defRPr>
                <a:latin typeface="Lato"/>
                <a:ea typeface="Lato"/>
                <a:cs typeface="Lato"/>
                <a:sym typeface="Lato"/>
              </a:defRPr>
            </a:lvl6pPr>
            <a:lvl7pPr lvl="6">
              <a:spcBef>
                <a:spcPts val="0"/>
              </a:spcBef>
              <a:spcAft>
                <a:spcPts val="0"/>
              </a:spcAft>
              <a:buSzPts val="2000"/>
              <a:buNone/>
              <a:defRPr>
                <a:latin typeface="Lato"/>
                <a:ea typeface="Lato"/>
                <a:cs typeface="Lato"/>
                <a:sym typeface="Lato"/>
              </a:defRPr>
            </a:lvl7pPr>
            <a:lvl8pPr lvl="7">
              <a:spcBef>
                <a:spcPts val="0"/>
              </a:spcBef>
              <a:spcAft>
                <a:spcPts val="0"/>
              </a:spcAft>
              <a:buSzPts val="2000"/>
              <a:buNone/>
              <a:defRPr>
                <a:latin typeface="Lato"/>
                <a:ea typeface="Lato"/>
                <a:cs typeface="Lato"/>
                <a:sym typeface="Lato"/>
              </a:defRPr>
            </a:lvl8pPr>
            <a:lvl9pPr lvl="8">
              <a:spcBef>
                <a:spcPts val="0"/>
              </a:spcBef>
              <a:spcAft>
                <a:spcPts val="0"/>
              </a:spcAft>
              <a:buSzPts val="2000"/>
              <a:buNone/>
              <a:defRPr>
                <a:latin typeface="Lato"/>
                <a:ea typeface="Lato"/>
                <a:cs typeface="Lato"/>
                <a:sym typeface="Lato"/>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p:cSld name="CUSTOM_4">
    <p:spTree>
      <p:nvGrpSpPr>
        <p:cNvPr id="1" name="Shape 9748"/>
        <p:cNvGrpSpPr/>
        <p:nvPr/>
      </p:nvGrpSpPr>
      <p:grpSpPr>
        <a:xfrm>
          <a:off x="0" y="0"/>
          <a:ext cx="0" cy="0"/>
          <a:chOff x="0" y="0"/>
          <a:chExt cx="0" cy="0"/>
        </a:xfrm>
      </p:grpSpPr>
      <p:sp>
        <p:nvSpPr>
          <p:cNvPr id="9749" name="Google Shape;9749;p16"/>
          <p:cNvSpPr/>
          <p:nvPr/>
        </p:nvSpPr>
        <p:spPr>
          <a:xfrm>
            <a:off x="6983102" y="-89950"/>
            <a:ext cx="2135454" cy="4279864"/>
          </a:xfrm>
          <a:custGeom>
            <a:avLst/>
            <a:gdLst/>
            <a:ahLst/>
            <a:cxnLst/>
            <a:rect l="l" t="t" r="r" b="b"/>
            <a:pathLst>
              <a:path w="104551" h="121518" extrusionOk="0">
                <a:moveTo>
                  <a:pt x="1" y="869"/>
                </a:moveTo>
                <a:cubicBezTo>
                  <a:pt x="14626" y="3707"/>
                  <a:pt x="28771" y="11865"/>
                  <a:pt x="38092" y="22598"/>
                </a:cubicBezTo>
                <a:cubicBezTo>
                  <a:pt x="42838" y="28042"/>
                  <a:pt x="46374" y="34416"/>
                  <a:pt x="47491" y="41380"/>
                </a:cubicBezTo>
                <a:cubicBezTo>
                  <a:pt x="48871" y="49957"/>
                  <a:pt x="44342" y="57386"/>
                  <a:pt x="43955" y="65792"/>
                </a:cubicBezTo>
                <a:cubicBezTo>
                  <a:pt x="43071" y="84481"/>
                  <a:pt x="64086" y="91476"/>
                  <a:pt x="78339" y="96253"/>
                </a:cubicBezTo>
                <a:cubicBezTo>
                  <a:pt x="86373" y="98951"/>
                  <a:pt x="94702" y="102364"/>
                  <a:pt x="99851" y="109110"/>
                </a:cubicBezTo>
                <a:cubicBezTo>
                  <a:pt x="102581" y="112708"/>
                  <a:pt x="104209" y="117020"/>
                  <a:pt x="104550" y="121518"/>
                </a:cubicBezTo>
                <a:lnTo>
                  <a:pt x="104550"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16"/>
          <p:cNvSpPr/>
          <p:nvPr/>
        </p:nvSpPr>
        <p:spPr>
          <a:xfrm rot="10800000" flipH="1">
            <a:off x="-101278" y="1476685"/>
            <a:ext cx="2911146" cy="3801865"/>
          </a:xfrm>
          <a:custGeom>
            <a:avLst/>
            <a:gdLst/>
            <a:ahLst/>
            <a:cxnLst/>
            <a:rect l="l" t="t" r="r" b="b"/>
            <a:pathLst>
              <a:path w="109421" h="102767" extrusionOk="0">
                <a:moveTo>
                  <a:pt x="0" y="102767"/>
                </a:moveTo>
                <a:cubicBezTo>
                  <a:pt x="5894" y="93771"/>
                  <a:pt x="15013" y="87381"/>
                  <a:pt x="25467" y="84930"/>
                </a:cubicBezTo>
                <a:cubicBezTo>
                  <a:pt x="35641" y="82573"/>
                  <a:pt x="46591" y="84077"/>
                  <a:pt x="56377" y="80464"/>
                </a:cubicBezTo>
                <a:cubicBezTo>
                  <a:pt x="68428" y="76012"/>
                  <a:pt x="75454" y="64659"/>
                  <a:pt x="77191" y="52329"/>
                </a:cubicBezTo>
                <a:cubicBezTo>
                  <a:pt x="78525" y="42791"/>
                  <a:pt x="74725" y="30414"/>
                  <a:pt x="81441" y="22551"/>
                </a:cubicBezTo>
                <a:cubicBezTo>
                  <a:pt x="85939" y="17293"/>
                  <a:pt x="109420" y="9507"/>
                  <a:pt x="101169" y="0"/>
                </a:cubicBezTo>
                <a:lnTo>
                  <a:pt x="2451"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16"/>
          <p:cNvSpPr txBox="1">
            <a:spLocks noGrp="1"/>
          </p:cNvSpPr>
          <p:nvPr>
            <p:ph type="subTitle" idx="1"/>
          </p:nvPr>
        </p:nvSpPr>
        <p:spPr>
          <a:xfrm>
            <a:off x="597975" y="2732475"/>
            <a:ext cx="23811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9752" name="Google Shape;9752;p16"/>
          <p:cNvSpPr txBox="1">
            <a:spLocks noGrp="1"/>
          </p:cNvSpPr>
          <p:nvPr>
            <p:ph type="subTitle" idx="2"/>
          </p:nvPr>
        </p:nvSpPr>
        <p:spPr>
          <a:xfrm>
            <a:off x="597975" y="3172325"/>
            <a:ext cx="23811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Lato"/>
                <a:ea typeface="Lato"/>
                <a:cs typeface="Lato"/>
                <a:sym typeface="Lato"/>
              </a:defRPr>
            </a:lvl1pPr>
            <a:lvl2pPr lvl="1" algn="ctr" rtl="0">
              <a:spcBef>
                <a:spcPts val="0"/>
              </a:spcBef>
              <a:spcAft>
                <a:spcPts val="0"/>
              </a:spcAft>
              <a:buNone/>
              <a:defRPr sz="1400">
                <a:latin typeface="Lato"/>
                <a:ea typeface="Lato"/>
                <a:cs typeface="Lato"/>
                <a:sym typeface="Lato"/>
              </a:defRPr>
            </a:lvl2pPr>
            <a:lvl3pPr lvl="2" algn="ctr" rtl="0">
              <a:spcBef>
                <a:spcPts val="0"/>
              </a:spcBef>
              <a:spcAft>
                <a:spcPts val="0"/>
              </a:spcAft>
              <a:buNone/>
              <a:defRPr sz="1400">
                <a:latin typeface="Lato"/>
                <a:ea typeface="Lato"/>
                <a:cs typeface="Lato"/>
                <a:sym typeface="Lato"/>
              </a:defRPr>
            </a:lvl3pPr>
            <a:lvl4pPr lvl="3" algn="ctr" rtl="0">
              <a:spcBef>
                <a:spcPts val="0"/>
              </a:spcBef>
              <a:spcAft>
                <a:spcPts val="0"/>
              </a:spcAft>
              <a:buNone/>
              <a:defRPr sz="1400">
                <a:latin typeface="Lato"/>
                <a:ea typeface="Lato"/>
                <a:cs typeface="Lato"/>
                <a:sym typeface="Lato"/>
              </a:defRPr>
            </a:lvl4pPr>
            <a:lvl5pPr lvl="4" algn="ctr" rtl="0">
              <a:spcBef>
                <a:spcPts val="0"/>
              </a:spcBef>
              <a:spcAft>
                <a:spcPts val="0"/>
              </a:spcAft>
              <a:buNone/>
              <a:defRPr sz="1400">
                <a:latin typeface="Lato"/>
                <a:ea typeface="Lato"/>
                <a:cs typeface="Lato"/>
                <a:sym typeface="Lato"/>
              </a:defRPr>
            </a:lvl5pPr>
            <a:lvl6pPr lvl="5" algn="ctr" rtl="0">
              <a:spcBef>
                <a:spcPts val="0"/>
              </a:spcBef>
              <a:spcAft>
                <a:spcPts val="0"/>
              </a:spcAft>
              <a:buNone/>
              <a:defRPr sz="1400">
                <a:latin typeface="Lato"/>
                <a:ea typeface="Lato"/>
                <a:cs typeface="Lato"/>
                <a:sym typeface="Lato"/>
              </a:defRPr>
            </a:lvl6pPr>
            <a:lvl7pPr lvl="6" algn="ctr" rtl="0">
              <a:spcBef>
                <a:spcPts val="0"/>
              </a:spcBef>
              <a:spcAft>
                <a:spcPts val="0"/>
              </a:spcAft>
              <a:buNone/>
              <a:defRPr sz="1400">
                <a:latin typeface="Lato"/>
                <a:ea typeface="Lato"/>
                <a:cs typeface="Lato"/>
                <a:sym typeface="Lato"/>
              </a:defRPr>
            </a:lvl7pPr>
            <a:lvl8pPr lvl="7" algn="ctr" rtl="0">
              <a:spcBef>
                <a:spcPts val="0"/>
              </a:spcBef>
              <a:spcAft>
                <a:spcPts val="0"/>
              </a:spcAft>
              <a:buNone/>
              <a:defRPr sz="1400">
                <a:latin typeface="Lato"/>
                <a:ea typeface="Lato"/>
                <a:cs typeface="Lato"/>
                <a:sym typeface="Lato"/>
              </a:defRPr>
            </a:lvl8pPr>
            <a:lvl9pPr lvl="8" algn="ctr" rtl="0">
              <a:spcBef>
                <a:spcPts val="0"/>
              </a:spcBef>
              <a:spcAft>
                <a:spcPts val="0"/>
              </a:spcAft>
              <a:buNone/>
              <a:defRPr sz="1400">
                <a:latin typeface="Lato"/>
                <a:ea typeface="Lato"/>
                <a:cs typeface="Lato"/>
                <a:sym typeface="Lato"/>
              </a:defRPr>
            </a:lvl9pPr>
          </a:lstStyle>
          <a:p>
            <a:endParaRPr/>
          </a:p>
        </p:txBody>
      </p:sp>
      <p:sp>
        <p:nvSpPr>
          <p:cNvPr id="9753" name="Google Shape;9753;p16"/>
          <p:cNvSpPr txBox="1">
            <a:spLocks noGrp="1"/>
          </p:cNvSpPr>
          <p:nvPr>
            <p:ph type="subTitle" idx="3"/>
          </p:nvPr>
        </p:nvSpPr>
        <p:spPr>
          <a:xfrm>
            <a:off x="3381455" y="2732475"/>
            <a:ext cx="23811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9754" name="Google Shape;9754;p16"/>
          <p:cNvSpPr txBox="1">
            <a:spLocks noGrp="1"/>
          </p:cNvSpPr>
          <p:nvPr>
            <p:ph type="subTitle" idx="4"/>
          </p:nvPr>
        </p:nvSpPr>
        <p:spPr>
          <a:xfrm>
            <a:off x="3381489" y="3172325"/>
            <a:ext cx="23811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Lato"/>
                <a:ea typeface="Lato"/>
                <a:cs typeface="Lato"/>
                <a:sym typeface="Lato"/>
              </a:defRPr>
            </a:lvl1pPr>
            <a:lvl2pPr lvl="1" algn="ctr" rtl="0">
              <a:spcBef>
                <a:spcPts val="0"/>
              </a:spcBef>
              <a:spcAft>
                <a:spcPts val="0"/>
              </a:spcAft>
              <a:buNone/>
              <a:defRPr sz="1400">
                <a:latin typeface="Lato"/>
                <a:ea typeface="Lato"/>
                <a:cs typeface="Lato"/>
                <a:sym typeface="Lato"/>
              </a:defRPr>
            </a:lvl2pPr>
            <a:lvl3pPr lvl="2" algn="ctr" rtl="0">
              <a:spcBef>
                <a:spcPts val="0"/>
              </a:spcBef>
              <a:spcAft>
                <a:spcPts val="0"/>
              </a:spcAft>
              <a:buNone/>
              <a:defRPr sz="1400">
                <a:latin typeface="Lato"/>
                <a:ea typeface="Lato"/>
                <a:cs typeface="Lato"/>
                <a:sym typeface="Lato"/>
              </a:defRPr>
            </a:lvl3pPr>
            <a:lvl4pPr lvl="3" algn="ctr" rtl="0">
              <a:spcBef>
                <a:spcPts val="0"/>
              </a:spcBef>
              <a:spcAft>
                <a:spcPts val="0"/>
              </a:spcAft>
              <a:buNone/>
              <a:defRPr sz="1400">
                <a:latin typeface="Lato"/>
                <a:ea typeface="Lato"/>
                <a:cs typeface="Lato"/>
                <a:sym typeface="Lato"/>
              </a:defRPr>
            </a:lvl4pPr>
            <a:lvl5pPr lvl="4" algn="ctr" rtl="0">
              <a:spcBef>
                <a:spcPts val="0"/>
              </a:spcBef>
              <a:spcAft>
                <a:spcPts val="0"/>
              </a:spcAft>
              <a:buNone/>
              <a:defRPr sz="1400">
                <a:latin typeface="Lato"/>
                <a:ea typeface="Lato"/>
                <a:cs typeface="Lato"/>
                <a:sym typeface="Lato"/>
              </a:defRPr>
            </a:lvl5pPr>
            <a:lvl6pPr lvl="5" algn="ctr" rtl="0">
              <a:spcBef>
                <a:spcPts val="0"/>
              </a:spcBef>
              <a:spcAft>
                <a:spcPts val="0"/>
              </a:spcAft>
              <a:buNone/>
              <a:defRPr sz="1400">
                <a:latin typeface="Lato"/>
                <a:ea typeface="Lato"/>
                <a:cs typeface="Lato"/>
                <a:sym typeface="Lato"/>
              </a:defRPr>
            </a:lvl6pPr>
            <a:lvl7pPr lvl="6" algn="ctr" rtl="0">
              <a:spcBef>
                <a:spcPts val="0"/>
              </a:spcBef>
              <a:spcAft>
                <a:spcPts val="0"/>
              </a:spcAft>
              <a:buNone/>
              <a:defRPr sz="1400">
                <a:latin typeface="Lato"/>
                <a:ea typeface="Lato"/>
                <a:cs typeface="Lato"/>
                <a:sym typeface="Lato"/>
              </a:defRPr>
            </a:lvl7pPr>
            <a:lvl8pPr lvl="7" algn="ctr" rtl="0">
              <a:spcBef>
                <a:spcPts val="0"/>
              </a:spcBef>
              <a:spcAft>
                <a:spcPts val="0"/>
              </a:spcAft>
              <a:buNone/>
              <a:defRPr sz="1400">
                <a:latin typeface="Lato"/>
                <a:ea typeface="Lato"/>
                <a:cs typeface="Lato"/>
                <a:sym typeface="Lato"/>
              </a:defRPr>
            </a:lvl8pPr>
            <a:lvl9pPr lvl="8" algn="ctr" rtl="0">
              <a:spcBef>
                <a:spcPts val="0"/>
              </a:spcBef>
              <a:spcAft>
                <a:spcPts val="0"/>
              </a:spcAft>
              <a:buNone/>
              <a:defRPr sz="1400">
                <a:latin typeface="Lato"/>
                <a:ea typeface="Lato"/>
                <a:cs typeface="Lato"/>
                <a:sym typeface="Lato"/>
              </a:defRPr>
            </a:lvl9pPr>
          </a:lstStyle>
          <a:p>
            <a:endParaRPr/>
          </a:p>
        </p:txBody>
      </p:sp>
      <p:sp>
        <p:nvSpPr>
          <p:cNvPr id="9755" name="Google Shape;9755;p16"/>
          <p:cNvSpPr txBox="1">
            <a:spLocks noGrp="1"/>
          </p:cNvSpPr>
          <p:nvPr>
            <p:ph type="subTitle" idx="5"/>
          </p:nvPr>
        </p:nvSpPr>
        <p:spPr>
          <a:xfrm>
            <a:off x="6165071" y="2732475"/>
            <a:ext cx="23811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9756" name="Google Shape;9756;p16"/>
          <p:cNvSpPr txBox="1">
            <a:spLocks noGrp="1"/>
          </p:cNvSpPr>
          <p:nvPr>
            <p:ph type="subTitle" idx="6"/>
          </p:nvPr>
        </p:nvSpPr>
        <p:spPr>
          <a:xfrm>
            <a:off x="6165071" y="3172325"/>
            <a:ext cx="23811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Lato"/>
                <a:ea typeface="Lato"/>
                <a:cs typeface="Lato"/>
                <a:sym typeface="Lato"/>
              </a:defRPr>
            </a:lvl1pPr>
            <a:lvl2pPr lvl="1" algn="ctr" rtl="0">
              <a:spcBef>
                <a:spcPts val="0"/>
              </a:spcBef>
              <a:spcAft>
                <a:spcPts val="0"/>
              </a:spcAft>
              <a:buNone/>
              <a:defRPr sz="1400">
                <a:latin typeface="Lato"/>
                <a:ea typeface="Lato"/>
                <a:cs typeface="Lato"/>
                <a:sym typeface="Lato"/>
              </a:defRPr>
            </a:lvl2pPr>
            <a:lvl3pPr lvl="2" algn="ctr" rtl="0">
              <a:spcBef>
                <a:spcPts val="0"/>
              </a:spcBef>
              <a:spcAft>
                <a:spcPts val="0"/>
              </a:spcAft>
              <a:buNone/>
              <a:defRPr sz="1400">
                <a:latin typeface="Lato"/>
                <a:ea typeface="Lato"/>
                <a:cs typeface="Lato"/>
                <a:sym typeface="Lato"/>
              </a:defRPr>
            </a:lvl3pPr>
            <a:lvl4pPr lvl="3" algn="ctr" rtl="0">
              <a:spcBef>
                <a:spcPts val="0"/>
              </a:spcBef>
              <a:spcAft>
                <a:spcPts val="0"/>
              </a:spcAft>
              <a:buNone/>
              <a:defRPr sz="1400">
                <a:latin typeface="Lato"/>
                <a:ea typeface="Lato"/>
                <a:cs typeface="Lato"/>
                <a:sym typeface="Lato"/>
              </a:defRPr>
            </a:lvl4pPr>
            <a:lvl5pPr lvl="4" algn="ctr" rtl="0">
              <a:spcBef>
                <a:spcPts val="0"/>
              </a:spcBef>
              <a:spcAft>
                <a:spcPts val="0"/>
              </a:spcAft>
              <a:buNone/>
              <a:defRPr sz="1400">
                <a:latin typeface="Lato"/>
                <a:ea typeface="Lato"/>
                <a:cs typeface="Lato"/>
                <a:sym typeface="Lato"/>
              </a:defRPr>
            </a:lvl5pPr>
            <a:lvl6pPr lvl="5" algn="ctr" rtl="0">
              <a:spcBef>
                <a:spcPts val="0"/>
              </a:spcBef>
              <a:spcAft>
                <a:spcPts val="0"/>
              </a:spcAft>
              <a:buNone/>
              <a:defRPr sz="1400">
                <a:latin typeface="Lato"/>
                <a:ea typeface="Lato"/>
                <a:cs typeface="Lato"/>
                <a:sym typeface="Lato"/>
              </a:defRPr>
            </a:lvl6pPr>
            <a:lvl7pPr lvl="6" algn="ctr" rtl="0">
              <a:spcBef>
                <a:spcPts val="0"/>
              </a:spcBef>
              <a:spcAft>
                <a:spcPts val="0"/>
              </a:spcAft>
              <a:buNone/>
              <a:defRPr sz="1400">
                <a:latin typeface="Lato"/>
                <a:ea typeface="Lato"/>
                <a:cs typeface="Lato"/>
                <a:sym typeface="Lato"/>
              </a:defRPr>
            </a:lvl7pPr>
            <a:lvl8pPr lvl="7" algn="ctr" rtl="0">
              <a:spcBef>
                <a:spcPts val="0"/>
              </a:spcBef>
              <a:spcAft>
                <a:spcPts val="0"/>
              </a:spcAft>
              <a:buNone/>
              <a:defRPr sz="1400">
                <a:latin typeface="Lato"/>
                <a:ea typeface="Lato"/>
                <a:cs typeface="Lato"/>
                <a:sym typeface="Lato"/>
              </a:defRPr>
            </a:lvl8pPr>
            <a:lvl9pPr lvl="8" algn="ctr" rtl="0">
              <a:spcBef>
                <a:spcPts val="0"/>
              </a:spcBef>
              <a:spcAft>
                <a:spcPts val="0"/>
              </a:spcAft>
              <a:buNone/>
              <a:defRPr sz="1400">
                <a:latin typeface="Lato"/>
                <a:ea typeface="Lato"/>
                <a:cs typeface="Lato"/>
                <a:sym typeface="Lato"/>
              </a:defRPr>
            </a:lvl9pPr>
          </a:lstStyle>
          <a:p>
            <a:endParaRPr/>
          </a:p>
        </p:txBody>
      </p:sp>
      <p:pic>
        <p:nvPicPr>
          <p:cNvPr id="9757" name="Google Shape;9757;p16"/>
          <p:cNvPicPr preferRelativeResize="0"/>
          <p:nvPr/>
        </p:nvPicPr>
        <p:blipFill rotWithShape="1">
          <a:blip r:embed="rId2">
            <a:alphaModFix/>
          </a:blip>
          <a:srcRect t="40359" r="7227" b="-2394"/>
          <a:stretch/>
        </p:blipFill>
        <p:spPr>
          <a:xfrm rot="5400000" flipH="1">
            <a:off x="6444413" y="547110"/>
            <a:ext cx="3340149" cy="2135375"/>
          </a:xfrm>
          <a:prstGeom prst="rect">
            <a:avLst/>
          </a:prstGeom>
          <a:noFill/>
          <a:ln>
            <a:noFill/>
          </a:ln>
        </p:spPr>
      </p:pic>
      <p:pic>
        <p:nvPicPr>
          <p:cNvPr id="9758" name="Google Shape;9758;p16"/>
          <p:cNvPicPr preferRelativeResize="0"/>
          <p:nvPr/>
        </p:nvPicPr>
        <p:blipFill rotWithShape="1">
          <a:blip r:embed="rId3">
            <a:alphaModFix/>
          </a:blip>
          <a:srcRect l="9218" t="8072" r="42865" b="2928"/>
          <a:stretch/>
        </p:blipFill>
        <p:spPr>
          <a:xfrm flipH="1">
            <a:off x="-38036" y="-51400"/>
            <a:ext cx="1245299" cy="5405750"/>
          </a:xfrm>
          <a:prstGeom prst="rect">
            <a:avLst/>
          </a:prstGeom>
          <a:noFill/>
          <a:ln>
            <a:noFill/>
          </a:ln>
        </p:spPr>
      </p:pic>
      <p:pic>
        <p:nvPicPr>
          <p:cNvPr id="9759" name="Google Shape;9759;p16"/>
          <p:cNvPicPr preferRelativeResize="0"/>
          <p:nvPr/>
        </p:nvPicPr>
        <p:blipFill rotWithShape="1">
          <a:blip r:embed="rId4">
            <a:alphaModFix/>
          </a:blip>
          <a:srcRect l="6327" t="6911" r="6160" b="5153"/>
          <a:stretch/>
        </p:blipFill>
        <p:spPr>
          <a:xfrm>
            <a:off x="-356300" y="4321476"/>
            <a:ext cx="2019851" cy="1940603"/>
          </a:xfrm>
          <a:prstGeom prst="rect">
            <a:avLst/>
          </a:prstGeom>
          <a:noFill/>
          <a:ln>
            <a:noFill/>
          </a:ln>
        </p:spPr>
      </p:pic>
      <p:pic>
        <p:nvPicPr>
          <p:cNvPr id="9760" name="Google Shape;9760;p16"/>
          <p:cNvPicPr preferRelativeResize="0"/>
          <p:nvPr/>
        </p:nvPicPr>
        <p:blipFill rotWithShape="1">
          <a:blip r:embed="rId5">
            <a:alphaModFix/>
          </a:blip>
          <a:srcRect l="36916" t="35969" r="3328" b="15632"/>
          <a:stretch/>
        </p:blipFill>
        <p:spPr>
          <a:xfrm rot="10800000">
            <a:off x="4704223" y="2637498"/>
            <a:ext cx="4578825" cy="2430252"/>
          </a:xfrm>
          <a:prstGeom prst="rect">
            <a:avLst/>
          </a:prstGeom>
          <a:noFill/>
          <a:ln>
            <a:noFill/>
          </a:ln>
        </p:spPr>
      </p:pic>
      <p:sp>
        <p:nvSpPr>
          <p:cNvPr id="9761" name="Google Shape;9761;p16"/>
          <p:cNvSpPr txBox="1">
            <a:spLocks noGrp="1"/>
          </p:cNvSpPr>
          <p:nvPr>
            <p:ph type="title"/>
          </p:nvPr>
        </p:nvSpPr>
        <p:spPr>
          <a:xfrm>
            <a:off x="1365600" y="380250"/>
            <a:ext cx="6412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9762" name="Google Shape;9762;p16"/>
          <p:cNvGrpSpPr/>
          <p:nvPr/>
        </p:nvGrpSpPr>
        <p:grpSpPr>
          <a:xfrm>
            <a:off x="7277308" y="-633333"/>
            <a:ext cx="2447903" cy="4116751"/>
            <a:chOff x="5540550" y="165863"/>
            <a:chExt cx="1864075" cy="3134900"/>
          </a:xfrm>
        </p:grpSpPr>
        <p:sp>
          <p:nvSpPr>
            <p:cNvPr id="9763" name="Google Shape;9763;p16"/>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16"/>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16"/>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6"/>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16"/>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16"/>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6"/>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16"/>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16"/>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16"/>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16"/>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16"/>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16"/>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16"/>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16"/>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16"/>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16"/>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16"/>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16"/>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16"/>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16"/>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16"/>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16"/>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16"/>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16"/>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6"/>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6"/>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16"/>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16"/>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16"/>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16"/>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16"/>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6"/>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6"/>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6"/>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6"/>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16"/>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6"/>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16"/>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16"/>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6"/>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16"/>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16"/>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16"/>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16"/>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16"/>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16"/>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16"/>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16"/>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6"/>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16"/>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6"/>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6"/>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16"/>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16"/>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16"/>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16"/>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16"/>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16"/>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6"/>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6"/>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16"/>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16"/>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6"/>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16"/>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16"/>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16"/>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6"/>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6"/>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6"/>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16"/>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16"/>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6"/>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16"/>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16"/>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6"/>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16"/>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16"/>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16"/>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16"/>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16"/>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16"/>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16"/>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16"/>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6"/>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6"/>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16"/>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6"/>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6"/>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6"/>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6"/>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16"/>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16"/>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6"/>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6"/>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16"/>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16"/>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16"/>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16"/>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6"/>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16"/>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6"/>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16"/>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16"/>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6"/>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16"/>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16"/>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16"/>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6"/>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16"/>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16"/>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16"/>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16"/>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6"/>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16"/>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16"/>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6"/>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16"/>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16"/>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16"/>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6"/>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6"/>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6"/>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16"/>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16"/>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6"/>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16"/>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6"/>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6"/>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6"/>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6"/>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16"/>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16"/>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6"/>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6"/>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6"/>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16"/>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16"/>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16"/>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16"/>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16"/>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6"/>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16"/>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16"/>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16"/>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6"/>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6"/>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6"/>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16"/>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6"/>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6"/>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6"/>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6"/>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6"/>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6"/>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6"/>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6"/>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6"/>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6"/>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6"/>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6"/>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6"/>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6"/>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6"/>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6"/>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6"/>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6"/>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6"/>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6"/>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6"/>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16"/>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16"/>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16"/>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6"/>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6"/>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16"/>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16"/>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16"/>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16"/>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16"/>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6"/>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16"/>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16"/>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6"/>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16"/>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16"/>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16"/>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16"/>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16"/>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16"/>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16"/>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16"/>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16"/>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16"/>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16"/>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16"/>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16"/>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16"/>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16"/>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16"/>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16"/>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16"/>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16"/>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16"/>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16"/>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16"/>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16"/>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16"/>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16"/>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16"/>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16"/>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16"/>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16"/>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16"/>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16"/>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16"/>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16"/>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6"/>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16"/>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16"/>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6"/>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6"/>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16"/>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16"/>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16"/>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16"/>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16"/>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16"/>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16"/>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6"/>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6"/>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6"/>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6"/>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16"/>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6"/>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6"/>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6"/>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16"/>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16"/>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16"/>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6"/>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6"/>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6"/>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16"/>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6"/>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6"/>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16"/>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16"/>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16"/>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16"/>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16"/>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6"/>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6"/>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16"/>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16"/>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16"/>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16"/>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16"/>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16"/>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16"/>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16"/>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16"/>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16"/>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16"/>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16"/>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16"/>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16"/>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16"/>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16"/>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16"/>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16"/>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16"/>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16"/>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6"/>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6"/>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16"/>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16"/>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16"/>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6"/>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6"/>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16"/>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16"/>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6"/>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16"/>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16"/>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16"/>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6"/>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6"/>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16"/>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16"/>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6"/>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6"/>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6"/>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6"/>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6"/>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6"/>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6"/>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16"/>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16"/>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6"/>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16"/>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6"/>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16"/>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16"/>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16"/>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16"/>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16"/>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6"/>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16"/>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16"/>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16"/>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16"/>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6"/>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16"/>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16"/>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6"/>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16"/>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16"/>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16"/>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16"/>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6"/>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16"/>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16"/>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6"/>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16"/>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16"/>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6"/>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16"/>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16"/>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16"/>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16"/>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6"/>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6"/>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6"/>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6"/>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6"/>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16"/>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6"/>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6"/>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6"/>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6"/>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6"/>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6"/>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6"/>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6"/>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6"/>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6"/>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6"/>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6"/>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6"/>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6"/>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16"/>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6"/>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16"/>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16"/>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6"/>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6"/>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16"/>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16"/>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16"/>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16"/>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16"/>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16"/>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16"/>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16"/>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6"/>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6"/>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16"/>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16"/>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6"/>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16"/>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16"/>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6"/>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6"/>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6"/>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6"/>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6"/>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6"/>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16"/>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16"/>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6"/>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6"/>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6"/>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6"/>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6"/>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6"/>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6"/>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16"/>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16"/>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16"/>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16"/>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16"/>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6"/>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6"/>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6"/>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6"/>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16"/>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16"/>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6"/>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6"/>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6"/>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6"/>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6"/>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16"/>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6"/>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6"/>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6"/>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6"/>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6"/>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16"/>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16"/>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6"/>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6"/>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6"/>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16"/>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16"/>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6"/>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16"/>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16"/>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6"/>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16"/>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16"/>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6"/>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6"/>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6"/>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16"/>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16"/>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16"/>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16"/>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6"/>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16"/>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16"/>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16"/>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16"/>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16"/>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16"/>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16"/>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16"/>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16"/>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16"/>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16"/>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16"/>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6"/>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16"/>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6"/>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6"/>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6"/>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6"/>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16"/>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16"/>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6"/>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16"/>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16"/>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6"/>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16"/>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16"/>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16"/>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16"/>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16"/>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6"/>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16"/>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16"/>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16"/>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16"/>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16"/>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16"/>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16"/>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16"/>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16"/>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16"/>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16"/>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16"/>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16"/>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16"/>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16"/>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16"/>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16"/>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16"/>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16"/>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16"/>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6"/>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6"/>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16"/>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6"/>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6"/>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16"/>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16"/>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6"/>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16"/>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16"/>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16"/>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16"/>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16"/>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16"/>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16"/>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16"/>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16"/>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16"/>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16"/>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6"/>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16"/>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16"/>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6"/>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6"/>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6"/>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6"/>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6"/>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16"/>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6"/>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6"/>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6"/>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16"/>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16"/>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16"/>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6"/>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16"/>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16"/>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6"/>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16"/>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16"/>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16"/>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16"/>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16"/>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16"/>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16"/>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16"/>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6"/>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6"/>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6"/>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16"/>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6"/>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6"/>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6"/>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6"/>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6"/>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6"/>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6"/>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16"/>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16"/>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16"/>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6"/>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16"/>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16"/>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16"/>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6"/>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16"/>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16"/>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16"/>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16"/>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6"/>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16"/>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16"/>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6"/>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6"/>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16"/>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16"/>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6"/>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6"/>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6"/>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6"/>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16"/>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16"/>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16"/>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6"/>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6"/>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16"/>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16"/>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16"/>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16"/>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16"/>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16"/>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16"/>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16"/>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16"/>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16"/>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16"/>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16"/>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16"/>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16"/>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16"/>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16"/>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16"/>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16"/>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16"/>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16"/>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16"/>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16"/>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16"/>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6"/>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16"/>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16"/>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16"/>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6"/>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6"/>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16"/>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16"/>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6"/>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16"/>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16"/>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 Title and two columns 2">
  <p:cSld name="CUSTOM_22">
    <p:spTree>
      <p:nvGrpSpPr>
        <p:cNvPr id="1" name="Shape 10362"/>
        <p:cNvGrpSpPr/>
        <p:nvPr/>
      </p:nvGrpSpPr>
      <p:grpSpPr>
        <a:xfrm>
          <a:off x="0" y="0"/>
          <a:ext cx="0" cy="0"/>
          <a:chOff x="0" y="0"/>
          <a:chExt cx="0" cy="0"/>
        </a:xfrm>
      </p:grpSpPr>
      <p:sp>
        <p:nvSpPr>
          <p:cNvPr id="10363" name="Google Shape;10363;p17"/>
          <p:cNvSpPr/>
          <p:nvPr/>
        </p:nvSpPr>
        <p:spPr>
          <a:xfrm flipH="1">
            <a:off x="6588505" y="-131475"/>
            <a:ext cx="2589995" cy="4269198"/>
          </a:xfrm>
          <a:custGeom>
            <a:avLst/>
            <a:gdLst/>
            <a:ahLst/>
            <a:cxnLst/>
            <a:rect l="l" t="t" r="r" b="b"/>
            <a:pathLst>
              <a:path w="109421" h="102767" extrusionOk="0">
                <a:moveTo>
                  <a:pt x="0" y="102767"/>
                </a:moveTo>
                <a:cubicBezTo>
                  <a:pt x="5894" y="93771"/>
                  <a:pt x="15013" y="87381"/>
                  <a:pt x="25467" y="84930"/>
                </a:cubicBezTo>
                <a:cubicBezTo>
                  <a:pt x="35641" y="82573"/>
                  <a:pt x="46591" y="84077"/>
                  <a:pt x="56377" y="80464"/>
                </a:cubicBezTo>
                <a:cubicBezTo>
                  <a:pt x="68428" y="76012"/>
                  <a:pt x="75454" y="64659"/>
                  <a:pt x="77191" y="52329"/>
                </a:cubicBezTo>
                <a:cubicBezTo>
                  <a:pt x="78525" y="42791"/>
                  <a:pt x="74725" y="30414"/>
                  <a:pt x="81441" y="22551"/>
                </a:cubicBezTo>
                <a:cubicBezTo>
                  <a:pt x="85939" y="17293"/>
                  <a:pt x="109420" y="9507"/>
                  <a:pt x="101169" y="0"/>
                </a:cubicBezTo>
                <a:lnTo>
                  <a:pt x="2451"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7"/>
          <p:cNvSpPr/>
          <p:nvPr/>
        </p:nvSpPr>
        <p:spPr>
          <a:xfrm flipH="1">
            <a:off x="-80527" y="-51401"/>
            <a:ext cx="2039102" cy="5259977"/>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365" name="Google Shape;10365;p17"/>
          <p:cNvPicPr preferRelativeResize="0"/>
          <p:nvPr/>
        </p:nvPicPr>
        <p:blipFill rotWithShape="1">
          <a:blip r:embed="rId2">
            <a:alphaModFix/>
          </a:blip>
          <a:srcRect l="3562" t="26327" r="3664" b="11637"/>
          <a:stretch/>
        </p:blipFill>
        <p:spPr>
          <a:xfrm rot="5400000" flipH="1">
            <a:off x="6703451" y="729951"/>
            <a:ext cx="3340149" cy="1617299"/>
          </a:xfrm>
          <a:prstGeom prst="rect">
            <a:avLst/>
          </a:prstGeom>
          <a:noFill/>
          <a:ln>
            <a:noFill/>
          </a:ln>
        </p:spPr>
      </p:pic>
      <p:pic>
        <p:nvPicPr>
          <p:cNvPr id="10366" name="Google Shape;10366;p17"/>
          <p:cNvPicPr preferRelativeResize="0"/>
          <p:nvPr/>
        </p:nvPicPr>
        <p:blipFill rotWithShape="1">
          <a:blip r:embed="rId3">
            <a:alphaModFix/>
          </a:blip>
          <a:srcRect l="19285" t="9478" r="36246" b="1521"/>
          <a:stretch/>
        </p:blipFill>
        <p:spPr>
          <a:xfrm flipH="1">
            <a:off x="-38027" y="-51400"/>
            <a:ext cx="936124" cy="5405750"/>
          </a:xfrm>
          <a:prstGeom prst="rect">
            <a:avLst/>
          </a:prstGeom>
          <a:noFill/>
          <a:ln>
            <a:noFill/>
          </a:ln>
        </p:spPr>
      </p:pic>
      <p:pic>
        <p:nvPicPr>
          <p:cNvPr id="10367" name="Google Shape;10367;p17"/>
          <p:cNvPicPr preferRelativeResize="0"/>
          <p:nvPr/>
        </p:nvPicPr>
        <p:blipFill rotWithShape="1">
          <a:blip r:embed="rId4">
            <a:alphaModFix/>
          </a:blip>
          <a:srcRect l="6327" t="6911" r="6160" b="5153"/>
          <a:stretch/>
        </p:blipFill>
        <p:spPr>
          <a:xfrm>
            <a:off x="-664675" y="4090130"/>
            <a:ext cx="2290201" cy="2200344"/>
          </a:xfrm>
          <a:prstGeom prst="rect">
            <a:avLst/>
          </a:prstGeom>
          <a:noFill/>
          <a:ln>
            <a:noFill/>
          </a:ln>
        </p:spPr>
      </p:pic>
      <p:pic>
        <p:nvPicPr>
          <p:cNvPr id="10368" name="Google Shape;10368;p17"/>
          <p:cNvPicPr preferRelativeResize="0"/>
          <p:nvPr/>
        </p:nvPicPr>
        <p:blipFill rotWithShape="1">
          <a:blip r:embed="rId5">
            <a:alphaModFix/>
          </a:blip>
          <a:srcRect l="53159" t="14267" r="-35450" b="37268"/>
          <a:stretch/>
        </p:blipFill>
        <p:spPr>
          <a:xfrm rot="5400000" flipH="1">
            <a:off x="6583639" y="2698126"/>
            <a:ext cx="2762023" cy="2427675"/>
          </a:xfrm>
          <a:prstGeom prst="rect">
            <a:avLst/>
          </a:prstGeom>
          <a:noFill/>
          <a:ln>
            <a:noFill/>
          </a:ln>
        </p:spPr>
      </p:pic>
      <p:sp>
        <p:nvSpPr>
          <p:cNvPr id="10369" name="Google Shape;10369;p17"/>
          <p:cNvSpPr txBox="1">
            <a:spLocks noGrp="1"/>
          </p:cNvSpPr>
          <p:nvPr>
            <p:ph type="body" idx="1"/>
          </p:nvPr>
        </p:nvSpPr>
        <p:spPr>
          <a:xfrm flipH="1">
            <a:off x="1231250" y="2124700"/>
            <a:ext cx="3240300" cy="1971000"/>
          </a:xfrm>
          <a:prstGeom prst="rect">
            <a:avLst/>
          </a:prstGeom>
        </p:spPr>
        <p:txBody>
          <a:bodyPr spcFirstLastPara="1" wrap="square" lIns="91425" tIns="91425" rIns="91425" bIns="91425" anchor="t" anchorCtr="0">
            <a:noAutofit/>
          </a:bodyPr>
          <a:lstStyle>
            <a:lvl1pPr marL="457200" lvl="0" indent="-330200" rtl="0">
              <a:lnSpc>
                <a:spcPct val="100000"/>
              </a:lnSpc>
              <a:spcBef>
                <a:spcPts val="0"/>
              </a:spcBef>
              <a:spcAft>
                <a:spcPts val="0"/>
              </a:spcAft>
              <a:buSzPts val="1600"/>
              <a:buFont typeface="Abel"/>
              <a:buChar char="●"/>
              <a:defRPr sz="1500"/>
            </a:lvl1pPr>
            <a:lvl2pPr marL="914400" lvl="1" indent="-330200" rtl="0">
              <a:lnSpc>
                <a:spcPct val="100000"/>
              </a:lnSpc>
              <a:spcBef>
                <a:spcPts val="0"/>
              </a:spcBef>
              <a:spcAft>
                <a:spcPts val="0"/>
              </a:spcAft>
              <a:buSzPts val="1600"/>
              <a:buFont typeface="Abel"/>
              <a:buChar char="○"/>
              <a:defRPr/>
            </a:lvl2pPr>
            <a:lvl3pPr marL="1371600" lvl="2" indent="-330200" rtl="0">
              <a:lnSpc>
                <a:spcPct val="100000"/>
              </a:lnSpc>
              <a:spcBef>
                <a:spcPts val="0"/>
              </a:spcBef>
              <a:spcAft>
                <a:spcPts val="0"/>
              </a:spcAft>
              <a:buSzPts val="1600"/>
              <a:buFont typeface="Abel"/>
              <a:buChar char="■"/>
              <a:defRPr/>
            </a:lvl3pPr>
            <a:lvl4pPr marL="1828800" lvl="3" indent="-330200" rtl="0">
              <a:lnSpc>
                <a:spcPct val="100000"/>
              </a:lnSpc>
              <a:spcBef>
                <a:spcPts val="0"/>
              </a:spcBef>
              <a:spcAft>
                <a:spcPts val="0"/>
              </a:spcAft>
              <a:buSzPts val="1600"/>
              <a:buFont typeface="Abel"/>
              <a:buChar char="●"/>
              <a:defRPr/>
            </a:lvl4pPr>
            <a:lvl5pPr marL="2286000" lvl="4" indent="-330200" rtl="0">
              <a:lnSpc>
                <a:spcPct val="100000"/>
              </a:lnSpc>
              <a:spcBef>
                <a:spcPts val="0"/>
              </a:spcBef>
              <a:spcAft>
                <a:spcPts val="0"/>
              </a:spcAft>
              <a:buSzPts val="1600"/>
              <a:buFont typeface="Abel"/>
              <a:buChar char="○"/>
              <a:defRPr/>
            </a:lvl5pPr>
            <a:lvl6pPr marL="2743200" lvl="5" indent="-330200" rtl="0">
              <a:lnSpc>
                <a:spcPct val="100000"/>
              </a:lnSpc>
              <a:spcBef>
                <a:spcPts val="0"/>
              </a:spcBef>
              <a:spcAft>
                <a:spcPts val="0"/>
              </a:spcAft>
              <a:buSzPts val="1600"/>
              <a:buFont typeface="Abel"/>
              <a:buChar char="■"/>
              <a:defRPr/>
            </a:lvl6pPr>
            <a:lvl7pPr marL="3200400" lvl="6" indent="-330200" rtl="0">
              <a:lnSpc>
                <a:spcPct val="100000"/>
              </a:lnSpc>
              <a:spcBef>
                <a:spcPts val="0"/>
              </a:spcBef>
              <a:spcAft>
                <a:spcPts val="0"/>
              </a:spcAft>
              <a:buSzPts val="1600"/>
              <a:buFont typeface="Abel"/>
              <a:buChar char="●"/>
              <a:defRPr/>
            </a:lvl7pPr>
            <a:lvl8pPr marL="3657600" lvl="7" indent="-330200" rtl="0">
              <a:lnSpc>
                <a:spcPct val="100000"/>
              </a:lnSpc>
              <a:spcBef>
                <a:spcPts val="0"/>
              </a:spcBef>
              <a:spcAft>
                <a:spcPts val="0"/>
              </a:spcAft>
              <a:buSzPts val="1600"/>
              <a:buFont typeface="Abel"/>
              <a:buChar char="○"/>
              <a:defRPr/>
            </a:lvl8pPr>
            <a:lvl9pPr marL="4114800" lvl="8" indent="-330200" rtl="0">
              <a:lnSpc>
                <a:spcPct val="100000"/>
              </a:lnSpc>
              <a:spcBef>
                <a:spcPts val="0"/>
              </a:spcBef>
              <a:spcAft>
                <a:spcPts val="0"/>
              </a:spcAft>
              <a:buSzPts val="1600"/>
              <a:buFont typeface="Abel"/>
              <a:buChar char="■"/>
              <a:defRPr/>
            </a:lvl9pPr>
          </a:lstStyle>
          <a:p>
            <a:endParaRPr/>
          </a:p>
        </p:txBody>
      </p:sp>
      <p:sp>
        <p:nvSpPr>
          <p:cNvPr id="10370" name="Google Shape;10370;p17"/>
          <p:cNvSpPr txBox="1">
            <a:spLocks noGrp="1"/>
          </p:cNvSpPr>
          <p:nvPr>
            <p:ph type="body" idx="2"/>
          </p:nvPr>
        </p:nvSpPr>
        <p:spPr>
          <a:xfrm>
            <a:off x="4672450" y="2124700"/>
            <a:ext cx="3240300" cy="1971000"/>
          </a:xfrm>
          <a:prstGeom prst="rect">
            <a:avLst/>
          </a:prstGeom>
        </p:spPr>
        <p:txBody>
          <a:bodyPr spcFirstLastPara="1" wrap="square" lIns="91425" tIns="91425" rIns="91425" bIns="91425" anchor="t" anchorCtr="0">
            <a:noAutofit/>
          </a:bodyPr>
          <a:lstStyle>
            <a:lvl1pPr marL="457200" lvl="0" indent="-330200" rtl="0">
              <a:lnSpc>
                <a:spcPct val="100000"/>
              </a:lnSpc>
              <a:spcBef>
                <a:spcPts val="0"/>
              </a:spcBef>
              <a:spcAft>
                <a:spcPts val="0"/>
              </a:spcAft>
              <a:buSzPts val="1600"/>
              <a:buFont typeface="Abel"/>
              <a:buChar char="●"/>
              <a:defRPr sz="1500"/>
            </a:lvl1pPr>
            <a:lvl2pPr marL="914400" lvl="1" indent="-330200" rtl="0">
              <a:lnSpc>
                <a:spcPct val="100000"/>
              </a:lnSpc>
              <a:spcBef>
                <a:spcPts val="0"/>
              </a:spcBef>
              <a:spcAft>
                <a:spcPts val="0"/>
              </a:spcAft>
              <a:buSzPts val="1600"/>
              <a:buFont typeface="Abel"/>
              <a:buChar char="○"/>
              <a:defRPr/>
            </a:lvl2pPr>
            <a:lvl3pPr marL="1371600" lvl="2" indent="-330200" rtl="0">
              <a:lnSpc>
                <a:spcPct val="100000"/>
              </a:lnSpc>
              <a:spcBef>
                <a:spcPts val="0"/>
              </a:spcBef>
              <a:spcAft>
                <a:spcPts val="0"/>
              </a:spcAft>
              <a:buSzPts val="1600"/>
              <a:buFont typeface="Abel"/>
              <a:buChar char="■"/>
              <a:defRPr/>
            </a:lvl3pPr>
            <a:lvl4pPr marL="1828800" lvl="3" indent="-330200" rtl="0">
              <a:lnSpc>
                <a:spcPct val="100000"/>
              </a:lnSpc>
              <a:spcBef>
                <a:spcPts val="0"/>
              </a:spcBef>
              <a:spcAft>
                <a:spcPts val="0"/>
              </a:spcAft>
              <a:buSzPts val="1600"/>
              <a:buFont typeface="Abel"/>
              <a:buChar char="●"/>
              <a:defRPr/>
            </a:lvl4pPr>
            <a:lvl5pPr marL="2286000" lvl="4" indent="-330200" rtl="0">
              <a:lnSpc>
                <a:spcPct val="100000"/>
              </a:lnSpc>
              <a:spcBef>
                <a:spcPts val="0"/>
              </a:spcBef>
              <a:spcAft>
                <a:spcPts val="0"/>
              </a:spcAft>
              <a:buSzPts val="1600"/>
              <a:buFont typeface="Abel"/>
              <a:buChar char="○"/>
              <a:defRPr/>
            </a:lvl5pPr>
            <a:lvl6pPr marL="2743200" lvl="5" indent="-330200" rtl="0">
              <a:lnSpc>
                <a:spcPct val="100000"/>
              </a:lnSpc>
              <a:spcBef>
                <a:spcPts val="0"/>
              </a:spcBef>
              <a:spcAft>
                <a:spcPts val="0"/>
              </a:spcAft>
              <a:buSzPts val="1600"/>
              <a:buFont typeface="Abel"/>
              <a:buChar char="■"/>
              <a:defRPr/>
            </a:lvl6pPr>
            <a:lvl7pPr marL="3200400" lvl="6" indent="-330200" rtl="0">
              <a:lnSpc>
                <a:spcPct val="100000"/>
              </a:lnSpc>
              <a:spcBef>
                <a:spcPts val="0"/>
              </a:spcBef>
              <a:spcAft>
                <a:spcPts val="0"/>
              </a:spcAft>
              <a:buSzPts val="1600"/>
              <a:buFont typeface="Abel"/>
              <a:buChar char="●"/>
              <a:defRPr/>
            </a:lvl7pPr>
            <a:lvl8pPr marL="3657600" lvl="7" indent="-330200" rtl="0">
              <a:lnSpc>
                <a:spcPct val="100000"/>
              </a:lnSpc>
              <a:spcBef>
                <a:spcPts val="0"/>
              </a:spcBef>
              <a:spcAft>
                <a:spcPts val="0"/>
              </a:spcAft>
              <a:buSzPts val="1600"/>
              <a:buFont typeface="Abel"/>
              <a:buChar char="○"/>
              <a:defRPr/>
            </a:lvl8pPr>
            <a:lvl9pPr marL="4114800" lvl="8" indent="-330200" rtl="0">
              <a:lnSpc>
                <a:spcPct val="100000"/>
              </a:lnSpc>
              <a:spcBef>
                <a:spcPts val="0"/>
              </a:spcBef>
              <a:spcAft>
                <a:spcPts val="0"/>
              </a:spcAft>
              <a:buSzPts val="1600"/>
              <a:buFont typeface="Abel"/>
              <a:buChar char="■"/>
              <a:defRPr/>
            </a:lvl9pPr>
          </a:lstStyle>
          <a:p>
            <a:endParaRPr/>
          </a:p>
        </p:txBody>
      </p:sp>
      <p:sp>
        <p:nvSpPr>
          <p:cNvPr id="10371" name="Google Shape;10371;p17"/>
          <p:cNvSpPr txBox="1">
            <a:spLocks noGrp="1"/>
          </p:cNvSpPr>
          <p:nvPr>
            <p:ph type="title"/>
          </p:nvPr>
        </p:nvSpPr>
        <p:spPr>
          <a:xfrm>
            <a:off x="1840850" y="1613095"/>
            <a:ext cx="2039100" cy="4809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0372" name="Google Shape;10372;p17"/>
          <p:cNvSpPr txBox="1">
            <a:spLocks noGrp="1"/>
          </p:cNvSpPr>
          <p:nvPr>
            <p:ph type="title" idx="3"/>
          </p:nvPr>
        </p:nvSpPr>
        <p:spPr>
          <a:xfrm>
            <a:off x="5282050" y="1613095"/>
            <a:ext cx="2039100" cy="4809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0373" name="Google Shape;10373;p17"/>
          <p:cNvSpPr txBox="1">
            <a:spLocks noGrp="1"/>
          </p:cNvSpPr>
          <p:nvPr>
            <p:ph type="title" idx="4"/>
          </p:nvPr>
        </p:nvSpPr>
        <p:spPr>
          <a:xfrm>
            <a:off x="1289400" y="380250"/>
            <a:ext cx="6412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10374" name="Google Shape;10374;p17"/>
          <p:cNvGrpSpPr/>
          <p:nvPr/>
        </p:nvGrpSpPr>
        <p:grpSpPr>
          <a:xfrm>
            <a:off x="7400458" y="-576508"/>
            <a:ext cx="2447903" cy="4116751"/>
            <a:chOff x="5540550" y="165863"/>
            <a:chExt cx="1864075" cy="3134900"/>
          </a:xfrm>
        </p:grpSpPr>
        <p:sp>
          <p:nvSpPr>
            <p:cNvPr id="10375" name="Google Shape;10375;p17"/>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17"/>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7"/>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7"/>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17"/>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17"/>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17"/>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17"/>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7"/>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7"/>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17"/>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17"/>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7"/>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7"/>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17"/>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17"/>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17"/>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17"/>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17"/>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17"/>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17"/>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17"/>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17"/>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7"/>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17"/>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17"/>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7"/>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17"/>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17"/>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17"/>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17"/>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7"/>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17"/>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17"/>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7"/>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7"/>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7"/>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7"/>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17"/>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17"/>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17"/>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17"/>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7"/>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17"/>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17"/>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17"/>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17"/>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17"/>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17"/>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17"/>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17"/>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17"/>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7"/>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7"/>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17"/>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17"/>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17"/>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7"/>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17"/>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17"/>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7"/>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17"/>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17"/>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17"/>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7"/>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17"/>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7"/>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7"/>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17"/>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17"/>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7"/>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7"/>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7"/>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17"/>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17"/>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17"/>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17"/>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17"/>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7"/>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17"/>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17"/>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17"/>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17"/>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17"/>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17"/>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17"/>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17"/>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17"/>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17"/>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17"/>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17"/>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7"/>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7"/>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7"/>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17"/>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7"/>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7"/>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7"/>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17"/>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17"/>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17"/>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7"/>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7"/>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7"/>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17"/>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7"/>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17"/>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17"/>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7"/>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17"/>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17"/>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17"/>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17"/>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7"/>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17"/>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17"/>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7"/>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7"/>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7"/>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7"/>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17"/>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17"/>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17"/>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7"/>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17"/>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17"/>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17"/>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7"/>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17"/>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17"/>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7"/>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7"/>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7"/>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17"/>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17"/>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7"/>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17"/>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17"/>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7"/>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17"/>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17"/>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7"/>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17"/>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17"/>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7"/>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17"/>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7"/>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7"/>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7"/>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7"/>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17"/>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17"/>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7"/>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7"/>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7"/>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7"/>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7"/>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7"/>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7"/>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17"/>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17"/>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17"/>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17"/>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17"/>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7"/>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17"/>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17"/>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7"/>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17"/>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17"/>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7"/>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7"/>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17"/>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17"/>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17"/>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7"/>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17"/>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17"/>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17"/>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17"/>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7"/>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7"/>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17"/>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17"/>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7"/>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7"/>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7"/>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17"/>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17"/>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17"/>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7"/>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7"/>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7"/>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7"/>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7"/>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7"/>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7"/>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17"/>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17"/>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7"/>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7"/>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7"/>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7"/>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7"/>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7"/>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17"/>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17"/>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7"/>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7"/>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7"/>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7"/>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7"/>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7"/>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7"/>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7"/>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7"/>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17"/>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17"/>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7"/>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17"/>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17"/>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7"/>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17"/>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17"/>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17"/>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17"/>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17"/>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7"/>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17"/>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17"/>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17"/>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17"/>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17"/>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17"/>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7"/>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7"/>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17"/>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17"/>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17"/>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7"/>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7"/>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17"/>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17"/>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17"/>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17"/>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17"/>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17"/>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7"/>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17"/>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17"/>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17"/>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7"/>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17"/>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17"/>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17"/>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17"/>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17"/>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17"/>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17"/>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17"/>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17"/>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17"/>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17"/>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17"/>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7"/>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7"/>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17"/>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17"/>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17"/>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17"/>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17"/>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17"/>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17"/>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17"/>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17"/>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17"/>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17"/>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17"/>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7"/>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7"/>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7"/>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7"/>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17"/>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17"/>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17"/>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17"/>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17"/>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17"/>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17"/>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7"/>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17"/>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17"/>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17"/>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7"/>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7"/>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17"/>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17"/>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17"/>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17"/>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17"/>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17"/>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17"/>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17"/>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17"/>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7"/>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17"/>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17"/>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17"/>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17"/>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7"/>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7"/>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7"/>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17"/>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17"/>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7"/>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7"/>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17"/>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17"/>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17"/>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17"/>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7"/>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7"/>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7"/>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17"/>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17"/>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17"/>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17"/>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17"/>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17"/>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17"/>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17"/>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17"/>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17"/>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17"/>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7"/>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17"/>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17"/>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17"/>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17"/>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17"/>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17"/>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17"/>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17"/>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17"/>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17"/>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17"/>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7"/>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17"/>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17"/>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17"/>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17"/>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17"/>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17"/>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7"/>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17"/>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7"/>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17"/>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17"/>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7"/>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17"/>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17"/>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7"/>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17"/>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17"/>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17"/>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17"/>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17"/>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17"/>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17"/>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17"/>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17"/>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7"/>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17"/>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17"/>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17"/>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7"/>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7"/>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17"/>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17"/>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17"/>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17"/>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17"/>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17"/>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17"/>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17"/>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17"/>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17"/>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17"/>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17"/>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17"/>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17"/>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17"/>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17"/>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17"/>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17"/>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17"/>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7"/>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17"/>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17"/>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17"/>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17"/>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17"/>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7"/>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17"/>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17"/>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17"/>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17"/>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17"/>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17"/>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17"/>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17"/>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17"/>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17"/>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17"/>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17"/>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17"/>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17"/>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17"/>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17"/>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17"/>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17"/>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7"/>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17"/>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17"/>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17"/>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17"/>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17"/>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17"/>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17"/>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17"/>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17"/>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17"/>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17"/>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17"/>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17"/>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17"/>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7"/>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7"/>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17"/>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17"/>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17"/>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7"/>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7"/>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17"/>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17"/>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17"/>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17"/>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17"/>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17"/>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17"/>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17"/>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17"/>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7"/>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17"/>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17"/>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17"/>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17"/>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17"/>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17"/>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17"/>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17"/>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17"/>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17"/>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17"/>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17"/>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17"/>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17"/>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17"/>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17"/>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17"/>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17"/>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17"/>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17"/>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17"/>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17"/>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17"/>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17"/>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17"/>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17"/>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17"/>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17"/>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17"/>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17"/>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17"/>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17"/>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17"/>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17"/>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17"/>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17"/>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17"/>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17"/>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17"/>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17"/>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7"/>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17"/>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17"/>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17"/>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17"/>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17"/>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17"/>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17"/>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17"/>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17"/>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17"/>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17"/>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17"/>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17"/>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17"/>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17"/>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17"/>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17"/>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17"/>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17"/>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17"/>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17"/>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17"/>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7"/>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17"/>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17"/>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17"/>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17"/>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17"/>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17"/>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17"/>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7"/>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7"/>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17"/>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17"/>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17"/>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17"/>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7"/>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17"/>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17"/>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7"/>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7"/>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7"/>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17"/>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17"/>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17"/>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17"/>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7"/>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7"/>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7"/>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17"/>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17"/>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17"/>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7"/>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7"/>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7"/>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17"/>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17"/>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7"/>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17"/>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17"/>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17"/>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17"/>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17"/>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17"/>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17"/>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17"/>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17"/>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17"/>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17"/>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17"/>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17"/>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17"/>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17"/>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7"/>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17"/>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17"/>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17"/>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17"/>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17"/>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7"/>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7"/>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17"/>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17"/>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17"/>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17"/>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17"/>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17"/>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17"/>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17"/>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17"/>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7"/>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7"/>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7"/>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7"/>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7"/>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17"/>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17"/>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17"/>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17"/>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17"/>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17"/>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17"/>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17"/>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17"/>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7"/>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3">
  <p:cSld name="TITLE_AND_TWO_COLUMNS_1">
    <p:spTree>
      <p:nvGrpSpPr>
        <p:cNvPr id="1" name="Shape 10974"/>
        <p:cNvGrpSpPr/>
        <p:nvPr/>
      </p:nvGrpSpPr>
      <p:grpSpPr>
        <a:xfrm>
          <a:off x="0" y="0"/>
          <a:ext cx="0" cy="0"/>
          <a:chOff x="0" y="0"/>
          <a:chExt cx="0" cy="0"/>
        </a:xfrm>
      </p:grpSpPr>
      <p:sp>
        <p:nvSpPr>
          <p:cNvPr id="10975" name="Google Shape;10975;p18"/>
          <p:cNvSpPr/>
          <p:nvPr/>
        </p:nvSpPr>
        <p:spPr>
          <a:xfrm>
            <a:off x="7454175" y="-75581"/>
            <a:ext cx="1816134" cy="5143516"/>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8"/>
          <p:cNvSpPr/>
          <p:nvPr/>
        </p:nvSpPr>
        <p:spPr>
          <a:xfrm>
            <a:off x="-29126" y="71150"/>
            <a:ext cx="2033863" cy="3063998"/>
          </a:xfrm>
          <a:custGeom>
            <a:avLst/>
            <a:gdLst/>
            <a:ahLst/>
            <a:cxnLst/>
            <a:rect l="l" t="t" r="r" b="b"/>
            <a:pathLst>
              <a:path w="109421" h="102767" extrusionOk="0">
                <a:moveTo>
                  <a:pt x="0" y="102767"/>
                </a:moveTo>
                <a:cubicBezTo>
                  <a:pt x="5894" y="93771"/>
                  <a:pt x="15013" y="87381"/>
                  <a:pt x="25467" y="84930"/>
                </a:cubicBezTo>
                <a:cubicBezTo>
                  <a:pt x="35641" y="82573"/>
                  <a:pt x="46591" y="84077"/>
                  <a:pt x="56377" y="80464"/>
                </a:cubicBezTo>
                <a:cubicBezTo>
                  <a:pt x="68428" y="76012"/>
                  <a:pt x="75454" y="64659"/>
                  <a:pt x="77191" y="52329"/>
                </a:cubicBezTo>
                <a:cubicBezTo>
                  <a:pt x="78525" y="42791"/>
                  <a:pt x="74725" y="30414"/>
                  <a:pt x="81441" y="22551"/>
                </a:cubicBezTo>
                <a:cubicBezTo>
                  <a:pt x="85939" y="17293"/>
                  <a:pt x="109420" y="9507"/>
                  <a:pt x="101169" y="0"/>
                </a:cubicBezTo>
                <a:lnTo>
                  <a:pt x="2451"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18"/>
          <p:cNvSpPr txBox="1">
            <a:spLocks noGrp="1"/>
          </p:cNvSpPr>
          <p:nvPr>
            <p:ph type="subTitle" idx="1"/>
          </p:nvPr>
        </p:nvSpPr>
        <p:spPr>
          <a:xfrm>
            <a:off x="1509075" y="3339150"/>
            <a:ext cx="3054000" cy="40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10978" name="Google Shape;10978;p18"/>
          <p:cNvSpPr txBox="1">
            <a:spLocks noGrp="1"/>
          </p:cNvSpPr>
          <p:nvPr>
            <p:ph type="subTitle" idx="2"/>
          </p:nvPr>
        </p:nvSpPr>
        <p:spPr>
          <a:xfrm>
            <a:off x="1845525" y="3748400"/>
            <a:ext cx="23811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Lato"/>
                <a:ea typeface="Lato"/>
                <a:cs typeface="Lato"/>
                <a:sym typeface="Lato"/>
              </a:defRPr>
            </a:lvl1pPr>
            <a:lvl2pPr lvl="1" algn="ctr" rtl="0">
              <a:spcBef>
                <a:spcPts val="0"/>
              </a:spcBef>
              <a:spcAft>
                <a:spcPts val="0"/>
              </a:spcAft>
              <a:buNone/>
              <a:defRPr sz="1400">
                <a:latin typeface="Lato"/>
                <a:ea typeface="Lato"/>
                <a:cs typeface="Lato"/>
                <a:sym typeface="Lato"/>
              </a:defRPr>
            </a:lvl2pPr>
            <a:lvl3pPr lvl="2" algn="ctr" rtl="0">
              <a:spcBef>
                <a:spcPts val="0"/>
              </a:spcBef>
              <a:spcAft>
                <a:spcPts val="0"/>
              </a:spcAft>
              <a:buNone/>
              <a:defRPr sz="1400">
                <a:latin typeface="Lato"/>
                <a:ea typeface="Lato"/>
                <a:cs typeface="Lato"/>
                <a:sym typeface="Lato"/>
              </a:defRPr>
            </a:lvl3pPr>
            <a:lvl4pPr lvl="3" algn="ctr" rtl="0">
              <a:spcBef>
                <a:spcPts val="0"/>
              </a:spcBef>
              <a:spcAft>
                <a:spcPts val="0"/>
              </a:spcAft>
              <a:buNone/>
              <a:defRPr sz="1400">
                <a:latin typeface="Lato"/>
                <a:ea typeface="Lato"/>
                <a:cs typeface="Lato"/>
                <a:sym typeface="Lato"/>
              </a:defRPr>
            </a:lvl4pPr>
            <a:lvl5pPr lvl="4" algn="ctr" rtl="0">
              <a:spcBef>
                <a:spcPts val="0"/>
              </a:spcBef>
              <a:spcAft>
                <a:spcPts val="0"/>
              </a:spcAft>
              <a:buNone/>
              <a:defRPr sz="1400">
                <a:latin typeface="Lato"/>
                <a:ea typeface="Lato"/>
                <a:cs typeface="Lato"/>
                <a:sym typeface="Lato"/>
              </a:defRPr>
            </a:lvl5pPr>
            <a:lvl6pPr lvl="5" algn="ctr" rtl="0">
              <a:spcBef>
                <a:spcPts val="0"/>
              </a:spcBef>
              <a:spcAft>
                <a:spcPts val="0"/>
              </a:spcAft>
              <a:buNone/>
              <a:defRPr sz="1400">
                <a:latin typeface="Lato"/>
                <a:ea typeface="Lato"/>
                <a:cs typeface="Lato"/>
                <a:sym typeface="Lato"/>
              </a:defRPr>
            </a:lvl6pPr>
            <a:lvl7pPr lvl="6" algn="ctr" rtl="0">
              <a:spcBef>
                <a:spcPts val="0"/>
              </a:spcBef>
              <a:spcAft>
                <a:spcPts val="0"/>
              </a:spcAft>
              <a:buNone/>
              <a:defRPr sz="1400">
                <a:latin typeface="Lato"/>
                <a:ea typeface="Lato"/>
                <a:cs typeface="Lato"/>
                <a:sym typeface="Lato"/>
              </a:defRPr>
            </a:lvl7pPr>
            <a:lvl8pPr lvl="7" algn="ctr" rtl="0">
              <a:spcBef>
                <a:spcPts val="0"/>
              </a:spcBef>
              <a:spcAft>
                <a:spcPts val="0"/>
              </a:spcAft>
              <a:buNone/>
              <a:defRPr sz="1400">
                <a:latin typeface="Lato"/>
                <a:ea typeface="Lato"/>
                <a:cs typeface="Lato"/>
                <a:sym typeface="Lato"/>
              </a:defRPr>
            </a:lvl8pPr>
            <a:lvl9pPr lvl="8" algn="ctr" rtl="0">
              <a:spcBef>
                <a:spcPts val="0"/>
              </a:spcBef>
              <a:spcAft>
                <a:spcPts val="0"/>
              </a:spcAft>
              <a:buNone/>
              <a:defRPr sz="1400">
                <a:latin typeface="Lato"/>
                <a:ea typeface="Lato"/>
                <a:cs typeface="Lato"/>
                <a:sym typeface="Lato"/>
              </a:defRPr>
            </a:lvl9pPr>
          </a:lstStyle>
          <a:p>
            <a:endParaRPr/>
          </a:p>
        </p:txBody>
      </p:sp>
      <p:sp>
        <p:nvSpPr>
          <p:cNvPr id="10979" name="Google Shape;10979;p18"/>
          <p:cNvSpPr txBox="1">
            <a:spLocks noGrp="1"/>
          </p:cNvSpPr>
          <p:nvPr>
            <p:ph type="subTitle" idx="3"/>
          </p:nvPr>
        </p:nvSpPr>
        <p:spPr>
          <a:xfrm>
            <a:off x="4563075" y="3339150"/>
            <a:ext cx="3054000" cy="40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10980" name="Google Shape;10980;p18"/>
          <p:cNvSpPr txBox="1">
            <a:spLocks noGrp="1"/>
          </p:cNvSpPr>
          <p:nvPr>
            <p:ph type="subTitle" idx="4"/>
          </p:nvPr>
        </p:nvSpPr>
        <p:spPr>
          <a:xfrm>
            <a:off x="4899525" y="3748400"/>
            <a:ext cx="23811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Lato"/>
                <a:ea typeface="Lato"/>
                <a:cs typeface="Lato"/>
                <a:sym typeface="Lato"/>
              </a:defRPr>
            </a:lvl1pPr>
            <a:lvl2pPr lvl="1" algn="ctr" rtl="0">
              <a:spcBef>
                <a:spcPts val="0"/>
              </a:spcBef>
              <a:spcAft>
                <a:spcPts val="0"/>
              </a:spcAft>
              <a:buNone/>
              <a:defRPr sz="1400">
                <a:latin typeface="Lato"/>
                <a:ea typeface="Lato"/>
                <a:cs typeface="Lato"/>
                <a:sym typeface="Lato"/>
              </a:defRPr>
            </a:lvl2pPr>
            <a:lvl3pPr lvl="2" algn="ctr" rtl="0">
              <a:spcBef>
                <a:spcPts val="0"/>
              </a:spcBef>
              <a:spcAft>
                <a:spcPts val="0"/>
              </a:spcAft>
              <a:buNone/>
              <a:defRPr sz="1400">
                <a:latin typeface="Lato"/>
                <a:ea typeface="Lato"/>
                <a:cs typeface="Lato"/>
                <a:sym typeface="Lato"/>
              </a:defRPr>
            </a:lvl3pPr>
            <a:lvl4pPr lvl="3" algn="ctr" rtl="0">
              <a:spcBef>
                <a:spcPts val="0"/>
              </a:spcBef>
              <a:spcAft>
                <a:spcPts val="0"/>
              </a:spcAft>
              <a:buNone/>
              <a:defRPr sz="1400">
                <a:latin typeface="Lato"/>
                <a:ea typeface="Lato"/>
                <a:cs typeface="Lato"/>
                <a:sym typeface="Lato"/>
              </a:defRPr>
            </a:lvl4pPr>
            <a:lvl5pPr lvl="4" algn="ctr" rtl="0">
              <a:spcBef>
                <a:spcPts val="0"/>
              </a:spcBef>
              <a:spcAft>
                <a:spcPts val="0"/>
              </a:spcAft>
              <a:buNone/>
              <a:defRPr sz="1400">
                <a:latin typeface="Lato"/>
                <a:ea typeface="Lato"/>
                <a:cs typeface="Lato"/>
                <a:sym typeface="Lato"/>
              </a:defRPr>
            </a:lvl5pPr>
            <a:lvl6pPr lvl="5" algn="ctr" rtl="0">
              <a:spcBef>
                <a:spcPts val="0"/>
              </a:spcBef>
              <a:spcAft>
                <a:spcPts val="0"/>
              </a:spcAft>
              <a:buNone/>
              <a:defRPr sz="1400">
                <a:latin typeface="Lato"/>
                <a:ea typeface="Lato"/>
                <a:cs typeface="Lato"/>
                <a:sym typeface="Lato"/>
              </a:defRPr>
            </a:lvl6pPr>
            <a:lvl7pPr lvl="6" algn="ctr" rtl="0">
              <a:spcBef>
                <a:spcPts val="0"/>
              </a:spcBef>
              <a:spcAft>
                <a:spcPts val="0"/>
              </a:spcAft>
              <a:buNone/>
              <a:defRPr sz="1400">
                <a:latin typeface="Lato"/>
                <a:ea typeface="Lato"/>
                <a:cs typeface="Lato"/>
                <a:sym typeface="Lato"/>
              </a:defRPr>
            </a:lvl7pPr>
            <a:lvl8pPr lvl="7" algn="ctr" rtl="0">
              <a:spcBef>
                <a:spcPts val="0"/>
              </a:spcBef>
              <a:spcAft>
                <a:spcPts val="0"/>
              </a:spcAft>
              <a:buNone/>
              <a:defRPr sz="1400">
                <a:latin typeface="Lato"/>
                <a:ea typeface="Lato"/>
                <a:cs typeface="Lato"/>
                <a:sym typeface="Lato"/>
              </a:defRPr>
            </a:lvl8pPr>
            <a:lvl9pPr lvl="8" algn="ctr" rtl="0">
              <a:spcBef>
                <a:spcPts val="0"/>
              </a:spcBef>
              <a:spcAft>
                <a:spcPts val="0"/>
              </a:spcAft>
              <a:buNone/>
              <a:defRPr sz="1400">
                <a:latin typeface="Lato"/>
                <a:ea typeface="Lato"/>
                <a:cs typeface="Lato"/>
                <a:sym typeface="Lato"/>
              </a:defRPr>
            </a:lvl9pPr>
          </a:lstStyle>
          <a:p>
            <a:endParaRPr/>
          </a:p>
        </p:txBody>
      </p:sp>
      <p:sp>
        <p:nvSpPr>
          <p:cNvPr id="10981" name="Google Shape;10981;p18"/>
          <p:cNvSpPr txBox="1">
            <a:spLocks noGrp="1"/>
          </p:cNvSpPr>
          <p:nvPr>
            <p:ph type="title"/>
          </p:nvPr>
        </p:nvSpPr>
        <p:spPr>
          <a:xfrm>
            <a:off x="1365600" y="380250"/>
            <a:ext cx="6412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pic>
        <p:nvPicPr>
          <p:cNvPr id="10982" name="Google Shape;10982;p18"/>
          <p:cNvPicPr preferRelativeResize="0"/>
          <p:nvPr/>
        </p:nvPicPr>
        <p:blipFill rotWithShape="1">
          <a:blip r:embed="rId2">
            <a:alphaModFix/>
          </a:blip>
          <a:srcRect l="19989" t="37318" r="29402" b="-4826"/>
          <a:stretch/>
        </p:blipFill>
        <p:spPr>
          <a:xfrm rot="5400000">
            <a:off x="5973575" y="1935726"/>
            <a:ext cx="2254701" cy="4338748"/>
          </a:xfrm>
          <a:prstGeom prst="rect">
            <a:avLst/>
          </a:prstGeom>
          <a:noFill/>
          <a:ln>
            <a:noFill/>
          </a:ln>
        </p:spPr>
      </p:pic>
      <p:pic>
        <p:nvPicPr>
          <p:cNvPr id="10983" name="Google Shape;10983;p18"/>
          <p:cNvPicPr preferRelativeResize="0"/>
          <p:nvPr/>
        </p:nvPicPr>
        <p:blipFill rotWithShape="1">
          <a:blip r:embed="rId3">
            <a:alphaModFix/>
          </a:blip>
          <a:srcRect l="32163" t="6192" r="20411" b="5717"/>
          <a:stretch/>
        </p:blipFill>
        <p:spPr>
          <a:xfrm rot="10800000">
            <a:off x="-101399" y="-121202"/>
            <a:ext cx="789747" cy="5353652"/>
          </a:xfrm>
          <a:prstGeom prst="rect">
            <a:avLst/>
          </a:prstGeom>
          <a:noFill/>
          <a:ln>
            <a:noFill/>
          </a:ln>
        </p:spPr>
      </p:pic>
      <p:pic>
        <p:nvPicPr>
          <p:cNvPr id="10984" name="Google Shape;10984;p18"/>
          <p:cNvPicPr preferRelativeResize="0"/>
          <p:nvPr/>
        </p:nvPicPr>
        <p:blipFill rotWithShape="1">
          <a:blip r:embed="rId4">
            <a:alphaModFix/>
          </a:blip>
          <a:srcRect l="10744" t="5578" r="5250" b="12136"/>
          <a:stretch/>
        </p:blipFill>
        <p:spPr>
          <a:xfrm flipH="1">
            <a:off x="133103" y="4326850"/>
            <a:ext cx="1644147" cy="1539775"/>
          </a:xfrm>
          <a:prstGeom prst="rect">
            <a:avLst/>
          </a:prstGeom>
          <a:noFill/>
          <a:ln>
            <a:noFill/>
          </a:ln>
        </p:spPr>
      </p:pic>
      <p:pic>
        <p:nvPicPr>
          <p:cNvPr id="10985" name="Google Shape;10985;p18"/>
          <p:cNvPicPr preferRelativeResize="0"/>
          <p:nvPr/>
        </p:nvPicPr>
        <p:blipFill rotWithShape="1">
          <a:blip r:embed="rId5">
            <a:alphaModFix/>
          </a:blip>
          <a:srcRect l="3562" t="26327" r="3664" b="11637"/>
          <a:stretch/>
        </p:blipFill>
        <p:spPr>
          <a:xfrm flipH="1">
            <a:off x="-222699" y="-75575"/>
            <a:ext cx="3340149" cy="1160151"/>
          </a:xfrm>
          <a:prstGeom prst="rect">
            <a:avLst/>
          </a:prstGeom>
          <a:noFill/>
          <a:ln>
            <a:noFill/>
          </a:ln>
        </p:spPr>
      </p:pic>
      <p:pic>
        <p:nvPicPr>
          <p:cNvPr id="10986" name="Google Shape;10986;p18"/>
          <p:cNvPicPr preferRelativeResize="0"/>
          <p:nvPr/>
        </p:nvPicPr>
        <p:blipFill rotWithShape="1">
          <a:blip r:embed="rId6">
            <a:alphaModFix/>
          </a:blip>
          <a:srcRect l="49562" t="11268" r="-10381" b="37879"/>
          <a:stretch/>
        </p:blipFill>
        <p:spPr>
          <a:xfrm flipH="1">
            <a:off x="7110198" y="-75575"/>
            <a:ext cx="2033803" cy="1771353"/>
          </a:xfrm>
          <a:prstGeom prst="rect">
            <a:avLst/>
          </a:prstGeom>
          <a:noFill/>
          <a:ln>
            <a:noFill/>
          </a:ln>
        </p:spPr>
      </p:pic>
      <p:grpSp>
        <p:nvGrpSpPr>
          <p:cNvPr id="10987" name="Google Shape;10987;p18"/>
          <p:cNvGrpSpPr/>
          <p:nvPr/>
        </p:nvGrpSpPr>
        <p:grpSpPr>
          <a:xfrm>
            <a:off x="7280633" y="-121208"/>
            <a:ext cx="2447903" cy="4116751"/>
            <a:chOff x="5540550" y="165863"/>
            <a:chExt cx="1864075" cy="3134900"/>
          </a:xfrm>
        </p:grpSpPr>
        <p:sp>
          <p:nvSpPr>
            <p:cNvPr id="10988" name="Google Shape;10988;p18"/>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18"/>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8"/>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8"/>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8"/>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8"/>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18"/>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18"/>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18"/>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18"/>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8"/>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8"/>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8"/>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18"/>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18"/>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8"/>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8"/>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8"/>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18"/>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18"/>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18"/>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8"/>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8"/>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18"/>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18"/>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8"/>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8"/>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18"/>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8"/>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8"/>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8"/>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8"/>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18"/>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18"/>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18"/>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18"/>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18"/>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8"/>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18"/>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18"/>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18"/>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18"/>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18"/>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8"/>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8"/>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8"/>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8"/>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18"/>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18"/>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8"/>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18"/>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18"/>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8"/>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8"/>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8"/>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18"/>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8"/>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8"/>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8"/>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8"/>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8"/>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18"/>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18"/>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8"/>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18"/>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18"/>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18"/>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18"/>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18"/>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18"/>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18"/>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8"/>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8"/>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8"/>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18"/>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18"/>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18"/>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18"/>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8"/>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8"/>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18"/>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18"/>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18"/>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8"/>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8"/>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18"/>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18"/>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18"/>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18"/>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18"/>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18"/>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18"/>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18"/>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18"/>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18"/>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8"/>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8"/>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8"/>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8"/>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18"/>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18"/>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18"/>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8"/>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18"/>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18"/>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18"/>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18"/>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18"/>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18"/>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8"/>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8"/>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18"/>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8"/>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8"/>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18"/>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18"/>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18"/>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18"/>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18"/>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18"/>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8"/>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8"/>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8"/>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8"/>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18"/>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8"/>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18"/>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18"/>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18"/>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18"/>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18"/>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8"/>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8"/>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18"/>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8"/>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8"/>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18"/>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18"/>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18"/>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18"/>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8"/>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8"/>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18"/>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18"/>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18"/>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18"/>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18"/>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8"/>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8"/>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8"/>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8"/>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8"/>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18"/>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18"/>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8"/>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8"/>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18"/>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18"/>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18"/>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18"/>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8"/>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18"/>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18"/>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18"/>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18"/>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18"/>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18"/>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18"/>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8"/>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18"/>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18"/>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18"/>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8"/>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18"/>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18"/>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18"/>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18"/>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18"/>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8"/>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18"/>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18"/>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18"/>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8"/>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18"/>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18"/>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18"/>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18"/>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8"/>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8"/>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8"/>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18"/>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18"/>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18"/>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18"/>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18"/>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18"/>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18"/>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18"/>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18"/>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8"/>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18"/>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18"/>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18"/>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18"/>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18"/>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18"/>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18"/>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18"/>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18"/>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18"/>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8"/>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8"/>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18"/>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18"/>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18"/>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18"/>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18"/>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18"/>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18"/>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18"/>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18"/>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18"/>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18"/>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18"/>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18"/>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18"/>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18"/>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8"/>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18"/>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18"/>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18"/>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18"/>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18"/>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8"/>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18"/>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18"/>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18"/>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18"/>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18"/>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18"/>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18"/>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18"/>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18"/>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18"/>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18"/>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18"/>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18"/>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18"/>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18"/>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18"/>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8"/>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8"/>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8"/>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18"/>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18"/>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18"/>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18"/>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18"/>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18"/>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18"/>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18"/>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18"/>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18"/>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18"/>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18"/>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18"/>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18"/>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18"/>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18"/>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18"/>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18"/>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8"/>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18"/>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18"/>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18"/>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18"/>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18"/>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18"/>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18"/>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18"/>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18"/>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18"/>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18"/>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18"/>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18"/>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18"/>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18"/>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18"/>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18"/>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18"/>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18"/>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18"/>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8"/>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18"/>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8"/>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18"/>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18"/>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18"/>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18"/>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18"/>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8"/>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18"/>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18"/>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18"/>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18"/>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18"/>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8"/>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18"/>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18"/>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8"/>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18"/>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18"/>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18"/>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8"/>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18"/>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18"/>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18"/>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18"/>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18"/>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8"/>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18"/>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18"/>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8"/>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8"/>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8"/>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18"/>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18"/>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8"/>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8"/>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8"/>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18"/>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18"/>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8"/>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8"/>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8"/>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8"/>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8"/>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8"/>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8"/>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18"/>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8"/>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8"/>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18"/>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8"/>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18"/>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18"/>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18"/>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8"/>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8"/>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8"/>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18"/>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8"/>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8"/>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8"/>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18"/>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18"/>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18"/>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18"/>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18"/>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8"/>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8"/>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18"/>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18"/>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18"/>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8"/>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8"/>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8"/>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8"/>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18"/>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18"/>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8"/>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18"/>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18"/>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18"/>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18"/>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8"/>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8"/>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8"/>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18"/>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18"/>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8"/>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8"/>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8"/>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18"/>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18"/>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18"/>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8"/>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18"/>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18"/>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8"/>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18"/>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18"/>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8"/>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8"/>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18"/>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18"/>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8"/>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8"/>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8"/>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18"/>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8"/>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8"/>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8"/>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18"/>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18"/>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8"/>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8"/>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18"/>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18"/>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18"/>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8"/>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18"/>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18"/>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8"/>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18"/>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8"/>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18"/>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18"/>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8"/>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18"/>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8"/>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8"/>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18"/>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18"/>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18"/>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18"/>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18"/>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18"/>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18"/>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8"/>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8"/>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8"/>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8"/>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18"/>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18"/>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8"/>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8"/>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8"/>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18"/>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18"/>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8"/>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8"/>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18"/>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18"/>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18"/>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8"/>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8"/>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18"/>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8"/>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8"/>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8"/>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18"/>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18"/>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18"/>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18"/>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18"/>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18"/>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18"/>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8"/>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8"/>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18"/>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8"/>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8"/>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8"/>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8"/>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8"/>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18"/>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18"/>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8"/>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8"/>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8"/>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8"/>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18"/>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8"/>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8"/>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18"/>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8"/>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8"/>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8"/>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8"/>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8"/>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8"/>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8"/>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18"/>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18"/>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8"/>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8"/>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18"/>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18"/>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18"/>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18"/>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8"/>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18"/>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18"/>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18"/>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8"/>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8"/>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8"/>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8"/>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8"/>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18"/>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8"/>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8"/>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18"/>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8"/>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8"/>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18"/>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8"/>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18"/>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18"/>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8"/>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8"/>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8"/>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8"/>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8"/>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8"/>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8"/>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18"/>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18"/>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8"/>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18"/>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18"/>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18"/>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18"/>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18"/>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18"/>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8"/>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18"/>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18"/>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18"/>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18"/>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8"/>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8"/>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8"/>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18"/>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18"/>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8"/>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8"/>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18"/>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18"/>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8"/>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8"/>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18"/>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8"/>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8"/>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18"/>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18"/>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8"/>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8"/>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18"/>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8"/>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18"/>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8"/>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18"/>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18"/>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8"/>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8"/>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8"/>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18"/>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18"/>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18"/>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18"/>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18"/>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18"/>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8"/>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8"/>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18"/>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18"/>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18"/>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8"/>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8"/>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18"/>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18"/>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18"/>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18"/>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8"/>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8"/>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18"/>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18"/>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8"/>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18"/>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18"/>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18"/>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8"/>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18"/>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8"/>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8"/>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18"/>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18"/>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8"/>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18"/>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18"/>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8"/>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8"/>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8"/>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8"/>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8"/>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8"/>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18"/>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4">
  <p:cSld name="TITLE_AND_TWO_COLUMNS_1_1">
    <p:spTree>
      <p:nvGrpSpPr>
        <p:cNvPr id="1" name="Shape 11587"/>
        <p:cNvGrpSpPr/>
        <p:nvPr/>
      </p:nvGrpSpPr>
      <p:grpSpPr>
        <a:xfrm>
          <a:off x="0" y="0"/>
          <a:ext cx="0" cy="0"/>
          <a:chOff x="0" y="0"/>
          <a:chExt cx="0" cy="0"/>
        </a:xfrm>
      </p:grpSpPr>
      <p:sp>
        <p:nvSpPr>
          <p:cNvPr id="11588" name="Google Shape;11588;p19"/>
          <p:cNvSpPr/>
          <p:nvPr/>
        </p:nvSpPr>
        <p:spPr>
          <a:xfrm>
            <a:off x="7454175" y="-75581"/>
            <a:ext cx="1816134" cy="5143516"/>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9"/>
          <p:cNvSpPr/>
          <p:nvPr/>
        </p:nvSpPr>
        <p:spPr>
          <a:xfrm>
            <a:off x="-29126" y="71150"/>
            <a:ext cx="2033863" cy="3063998"/>
          </a:xfrm>
          <a:custGeom>
            <a:avLst/>
            <a:gdLst/>
            <a:ahLst/>
            <a:cxnLst/>
            <a:rect l="l" t="t" r="r" b="b"/>
            <a:pathLst>
              <a:path w="109421" h="102767" extrusionOk="0">
                <a:moveTo>
                  <a:pt x="0" y="102767"/>
                </a:moveTo>
                <a:cubicBezTo>
                  <a:pt x="5894" y="93771"/>
                  <a:pt x="15013" y="87381"/>
                  <a:pt x="25467" y="84930"/>
                </a:cubicBezTo>
                <a:cubicBezTo>
                  <a:pt x="35641" y="82573"/>
                  <a:pt x="46591" y="84077"/>
                  <a:pt x="56377" y="80464"/>
                </a:cubicBezTo>
                <a:cubicBezTo>
                  <a:pt x="68428" y="76012"/>
                  <a:pt x="75454" y="64659"/>
                  <a:pt x="77191" y="52329"/>
                </a:cubicBezTo>
                <a:cubicBezTo>
                  <a:pt x="78525" y="42791"/>
                  <a:pt x="74725" y="30414"/>
                  <a:pt x="81441" y="22551"/>
                </a:cubicBezTo>
                <a:cubicBezTo>
                  <a:pt x="85939" y="17293"/>
                  <a:pt x="109420" y="9507"/>
                  <a:pt x="101169" y="0"/>
                </a:cubicBezTo>
                <a:lnTo>
                  <a:pt x="2451"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9"/>
          <p:cNvSpPr txBox="1">
            <a:spLocks noGrp="1"/>
          </p:cNvSpPr>
          <p:nvPr>
            <p:ph type="subTitle" idx="1"/>
          </p:nvPr>
        </p:nvSpPr>
        <p:spPr>
          <a:xfrm>
            <a:off x="1252050" y="2101999"/>
            <a:ext cx="1554000" cy="40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11591" name="Google Shape;11591;p19"/>
          <p:cNvSpPr txBox="1">
            <a:spLocks noGrp="1"/>
          </p:cNvSpPr>
          <p:nvPr>
            <p:ph type="subTitle" idx="2"/>
          </p:nvPr>
        </p:nvSpPr>
        <p:spPr>
          <a:xfrm>
            <a:off x="3581700" y="1725300"/>
            <a:ext cx="4876500" cy="946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atin typeface="Lato"/>
                <a:ea typeface="Lato"/>
                <a:cs typeface="Lato"/>
                <a:sym typeface="Lato"/>
              </a:defRPr>
            </a:lvl1pPr>
            <a:lvl2pPr lvl="1" rtl="0">
              <a:spcBef>
                <a:spcPts val="0"/>
              </a:spcBef>
              <a:spcAft>
                <a:spcPts val="0"/>
              </a:spcAft>
              <a:buNone/>
              <a:defRPr sz="1400">
                <a:latin typeface="Lato"/>
                <a:ea typeface="Lato"/>
                <a:cs typeface="Lato"/>
                <a:sym typeface="Lato"/>
              </a:defRPr>
            </a:lvl2pPr>
            <a:lvl3pPr lvl="2" rtl="0">
              <a:spcBef>
                <a:spcPts val="0"/>
              </a:spcBef>
              <a:spcAft>
                <a:spcPts val="0"/>
              </a:spcAft>
              <a:buNone/>
              <a:defRPr sz="1400">
                <a:latin typeface="Lato"/>
                <a:ea typeface="Lato"/>
                <a:cs typeface="Lato"/>
                <a:sym typeface="Lato"/>
              </a:defRPr>
            </a:lvl3pPr>
            <a:lvl4pPr lvl="3" rtl="0">
              <a:spcBef>
                <a:spcPts val="0"/>
              </a:spcBef>
              <a:spcAft>
                <a:spcPts val="0"/>
              </a:spcAft>
              <a:buNone/>
              <a:defRPr sz="1400">
                <a:latin typeface="Lato"/>
                <a:ea typeface="Lato"/>
                <a:cs typeface="Lato"/>
                <a:sym typeface="Lato"/>
              </a:defRPr>
            </a:lvl4pPr>
            <a:lvl5pPr lvl="4" rtl="0">
              <a:spcBef>
                <a:spcPts val="0"/>
              </a:spcBef>
              <a:spcAft>
                <a:spcPts val="0"/>
              </a:spcAft>
              <a:buNone/>
              <a:defRPr sz="1400">
                <a:latin typeface="Lato"/>
                <a:ea typeface="Lato"/>
                <a:cs typeface="Lato"/>
                <a:sym typeface="Lato"/>
              </a:defRPr>
            </a:lvl5pPr>
            <a:lvl6pPr lvl="5" rtl="0">
              <a:spcBef>
                <a:spcPts val="0"/>
              </a:spcBef>
              <a:spcAft>
                <a:spcPts val="0"/>
              </a:spcAft>
              <a:buNone/>
              <a:defRPr sz="1400">
                <a:latin typeface="Lato"/>
                <a:ea typeface="Lato"/>
                <a:cs typeface="Lato"/>
                <a:sym typeface="Lato"/>
              </a:defRPr>
            </a:lvl6pPr>
            <a:lvl7pPr lvl="6" rtl="0">
              <a:spcBef>
                <a:spcPts val="0"/>
              </a:spcBef>
              <a:spcAft>
                <a:spcPts val="0"/>
              </a:spcAft>
              <a:buNone/>
              <a:defRPr sz="1400">
                <a:latin typeface="Lato"/>
                <a:ea typeface="Lato"/>
                <a:cs typeface="Lato"/>
                <a:sym typeface="Lato"/>
              </a:defRPr>
            </a:lvl7pPr>
            <a:lvl8pPr lvl="7" rtl="0">
              <a:spcBef>
                <a:spcPts val="0"/>
              </a:spcBef>
              <a:spcAft>
                <a:spcPts val="0"/>
              </a:spcAft>
              <a:buNone/>
              <a:defRPr sz="1400">
                <a:latin typeface="Lato"/>
                <a:ea typeface="Lato"/>
                <a:cs typeface="Lato"/>
                <a:sym typeface="Lato"/>
              </a:defRPr>
            </a:lvl8pPr>
            <a:lvl9pPr lvl="8" rtl="0">
              <a:spcBef>
                <a:spcPts val="0"/>
              </a:spcBef>
              <a:spcAft>
                <a:spcPts val="0"/>
              </a:spcAft>
              <a:buNone/>
              <a:defRPr sz="1400">
                <a:latin typeface="Lato"/>
                <a:ea typeface="Lato"/>
                <a:cs typeface="Lato"/>
                <a:sym typeface="Lato"/>
              </a:defRPr>
            </a:lvl9pPr>
          </a:lstStyle>
          <a:p>
            <a:endParaRPr/>
          </a:p>
        </p:txBody>
      </p:sp>
      <p:sp>
        <p:nvSpPr>
          <p:cNvPr id="11592" name="Google Shape;11592;p19"/>
          <p:cNvSpPr txBox="1">
            <a:spLocks noGrp="1"/>
          </p:cNvSpPr>
          <p:nvPr>
            <p:ph type="title"/>
          </p:nvPr>
        </p:nvSpPr>
        <p:spPr>
          <a:xfrm>
            <a:off x="1365600" y="380250"/>
            <a:ext cx="6412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pic>
        <p:nvPicPr>
          <p:cNvPr id="11593" name="Google Shape;11593;p19"/>
          <p:cNvPicPr preferRelativeResize="0"/>
          <p:nvPr/>
        </p:nvPicPr>
        <p:blipFill rotWithShape="1">
          <a:blip r:embed="rId2">
            <a:alphaModFix/>
          </a:blip>
          <a:srcRect l="19989" t="37318" r="29402" b="-4826"/>
          <a:stretch/>
        </p:blipFill>
        <p:spPr>
          <a:xfrm rot="5400000">
            <a:off x="6286350" y="2324697"/>
            <a:ext cx="1988672" cy="3826827"/>
          </a:xfrm>
          <a:prstGeom prst="rect">
            <a:avLst/>
          </a:prstGeom>
          <a:noFill/>
          <a:ln>
            <a:noFill/>
          </a:ln>
        </p:spPr>
      </p:pic>
      <p:pic>
        <p:nvPicPr>
          <p:cNvPr id="11594" name="Google Shape;11594;p19"/>
          <p:cNvPicPr preferRelativeResize="0"/>
          <p:nvPr/>
        </p:nvPicPr>
        <p:blipFill rotWithShape="1">
          <a:blip r:embed="rId3">
            <a:alphaModFix/>
          </a:blip>
          <a:srcRect l="32163" t="6192" r="20411" b="5717"/>
          <a:stretch/>
        </p:blipFill>
        <p:spPr>
          <a:xfrm rot="10800000">
            <a:off x="-101397" y="-121202"/>
            <a:ext cx="590398" cy="5353652"/>
          </a:xfrm>
          <a:prstGeom prst="rect">
            <a:avLst/>
          </a:prstGeom>
          <a:noFill/>
          <a:ln>
            <a:noFill/>
          </a:ln>
        </p:spPr>
      </p:pic>
      <p:pic>
        <p:nvPicPr>
          <p:cNvPr id="11595" name="Google Shape;11595;p19"/>
          <p:cNvPicPr preferRelativeResize="0"/>
          <p:nvPr/>
        </p:nvPicPr>
        <p:blipFill rotWithShape="1">
          <a:blip r:embed="rId4">
            <a:alphaModFix/>
          </a:blip>
          <a:srcRect l="10744" t="5578" r="5250" b="12136"/>
          <a:stretch/>
        </p:blipFill>
        <p:spPr>
          <a:xfrm flipH="1">
            <a:off x="-151547" y="4335800"/>
            <a:ext cx="1644147" cy="1539775"/>
          </a:xfrm>
          <a:prstGeom prst="rect">
            <a:avLst/>
          </a:prstGeom>
          <a:noFill/>
          <a:ln>
            <a:noFill/>
          </a:ln>
        </p:spPr>
      </p:pic>
      <p:pic>
        <p:nvPicPr>
          <p:cNvPr id="11596" name="Google Shape;11596;p19"/>
          <p:cNvPicPr preferRelativeResize="0"/>
          <p:nvPr/>
        </p:nvPicPr>
        <p:blipFill rotWithShape="1">
          <a:blip r:embed="rId5">
            <a:alphaModFix/>
          </a:blip>
          <a:srcRect l="3562" t="26327" r="3664" b="11637"/>
          <a:stretch/>
        </p:blipFill>
        <p:spPr>
          <a:xfrm flipH="1">
            <a:off x="-222699" y="-75575"/>
            <a:ext cx="3340149" cy="1160151"/>
          </a:xfrm>
          <a:prstGeom prst="rect">
            <a:avLst/>
          </a:prstGeom>
          <a:noFill/>
          <a:ln>
            <a:noFill/>
          </a:ln>
        </p:spPr>
      </p:pic>
      <p:pic>
        <p:nvPicPr>
          <p:cNvPr id="11597" name="Google Shape;11597;p19"/>
          <p:cNvPicPr preferRelativeResize="0"/>
          <p:nvPr/>
        </p:nvPicPr>
        <p:blipFill rotWithShape="1">
          <a:blip r:embed="rId6">
            <a:alphaModFix/>
          </a:blip>
          <a:srcRect l="49562" t="11268" r="-10381" b="37879"/>
          <a:stretch/>
        </p:blipFill>
        <p:spPr>
          <a:xfrm flipH="1">
            <a:off x="7110198" y="-75575"/>
            <a:ext cx="2033803" cy="1771353"/>
          </a:xfrm>
          <a:prstGeom prst="rect">
            <a:avLst/>
          </a:prstGeom>
          <a:noFill/>
          <a:ln>
            <a:noFill/>
          </a:ln>
        </p:spPr>
      </p:pic>
      <p:grpSp>
        <p:nvGrpSpPr>
          <p:cNvPr id="11598" name="Google Shape;11598;p19"/>
          <p:cNvGrpSpPr/>
          <p:nvPr/>
        </p:nvGrpSpPr>
        <p:grpSpPr>
          <a:xfrm flipH="1">
            <a:off x="7930808" y="1394792"/>
            <a:ext cx="2447903" cy="4116751"/>
            <a:chOff x="5540550" y="165863"/>
            <a:chExt cx="1864075" cy="3134900"/>
          </a:xfrm>
        </p:grpSpPr>
        <p:sp>
          <p:nvSpPr>
            <p:cNvPr id="11599" name="Google Shape;11599;p19"/>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9"/>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19"/>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19"/>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19"/>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9"/>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9"/>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19"/>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19"/>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19"/>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19"/>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19"/>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19"/>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9"/>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19"/>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19"/>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19"/>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9"/>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9"/>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9"/>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9"/>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9"/>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9"/>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19"/>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9"/>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9"/>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19"/>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9"/>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9"/>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9"/>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19"/>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19"/>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9"/>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9"/>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9"/>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9"/>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9"/>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19"/>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9"/>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9"/>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9"/>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9"/>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19"/>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9"/>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9"/>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9"/>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9"/>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19"/>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19"/>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19"/>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9"/>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19"/>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19"/>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9"/>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19"/>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19"/>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9"/>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9"/>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9"/>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19"/>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19"/>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9"/>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19"/>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9"/>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9"/>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19"/>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19"/>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9"/>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9"/>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19"/>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19"/>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9"/>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9"/>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9"/>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9"/>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9"/>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19"/>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19"/>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19"/>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19"/>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19"/>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9"/>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9"/>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9"/>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9"/>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9"/>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19"/>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9"/>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9"/>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9"/>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19"/>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19"/>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9"/>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19"/>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19"/>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19"/>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9"/>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9"/>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19"/>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9"/>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9"/>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19"/>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9"/>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19"/>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19"/>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9"/>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9"/>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9"/>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9"/>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9"/>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19"/>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9"/>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9"/>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19"/>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19"/>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9"/>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9"/>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9"/>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9"/>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9"/>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9"/>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19"/>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9"/>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9"/>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19"/>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9"/>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9"/>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9"/>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19"/>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19"/>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9"/>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9"/>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9"/>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9"/>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19"/>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19"/>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9"/>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9"/>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9"/>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9"/>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19"/>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19"/>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9"/>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9"/>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9"/>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19"/>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19"/>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9"/>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9"/>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9"/>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9"/>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9"/>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9"/>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9"/>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9"/>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19"/>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9"/>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9"/>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9"/>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9"/>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9"/>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9"/>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9"/>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9"/>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9"/>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9"/>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9"/>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9"/>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9"/>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19"/>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9"/>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9"/>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9"/>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9"/>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9"/>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9"/>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9"/>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9"/>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19"/>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19"/>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9"/>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9"/>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9"/>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9"/>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19"/>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9"/>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9"/>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9"/>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9"/>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9"/>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19"/>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19"/>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9"/>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9"/>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9"/>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9"/>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19"/>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19"/>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9"/>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9"/>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9"/>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9"/>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19"/>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9"/>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19"/>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9"/>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9"/>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9"/>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9"/>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9"/>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19"/>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19"/>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9"/>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19"/>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19"/>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19"/>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19"/>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19"/>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9"/>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9"/>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9"/>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19"/>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19"/>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9"/>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9"/>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19"/>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9"/>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9"/>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9"/>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9"/>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9"/>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9"/>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9"/>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9"/>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9"/>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19"/>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9"/>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9"/>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19"/>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9"/>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9"/>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9"/>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19"/>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9"/>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9"/>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19"/>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19"/>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9"/>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9"/>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9"/>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9"/>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9"/>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9"/>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19"/>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9"/>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9"/>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9"/>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9"/>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19"/>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19"/>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9"/>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9"/>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19"/>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19"/>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19"/>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9"/>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9"/>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9"/>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9"/>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9"/>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9"/>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19"/>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9"/>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19"/>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19"/>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9"/>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9"/>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9"/>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19"/>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19"/>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9"/>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9"/>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9"/>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9"/>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9"/>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19"/>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9"/>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9"/>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9"/>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9"/>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9"/>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9"/>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9"/>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9"/>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19"/>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9"/>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9"/>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9"/>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9"/>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9"/>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19"/>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9"/>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19"/>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19"/>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9"/>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9"/>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9"/>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9"/>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9"/>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9"/>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19"/>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19"/>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9"/>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9"/>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9"/>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19"/>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9"/>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9"/>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9"/>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19"/>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19"/>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9"/>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9"/>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9"/>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9"/>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9"/>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9"/>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19"/>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9"/>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9"/>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9"/>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9"/>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19"/>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9"/>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9"/>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9"/>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9"/>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9"/>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9"/>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9"/>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9"/>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9"/>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19"/>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9"/>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9"/>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9"/>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9"/>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9"/>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9"/>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9"/>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9"/>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9"/>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9"/>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9"/>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9"/>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9"/>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9"/>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9"/>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19"/>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19"/>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19"/>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9"/>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9"/>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9"/>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9"/>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9"/>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19"/>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9"/>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9"/>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9"/>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9"/>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9"/>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9"/>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19"/>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19"/>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19"/>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9"/>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9"/>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19"/>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19"/>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9"/>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9"/>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9"/>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9"/>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9"/>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9"/>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9"/>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9"/>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9"/>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9"/>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9"/>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9"/>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9"/>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19"/>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19"/>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19"/>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9"/>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9"/>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9"/>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19"/>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9"/>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9"/>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9"/>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9"/>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9"/>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19"/>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9"/>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9"/>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9"/>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9"/>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19"/>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9"/>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9"/>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9"/>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9"/>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9"/>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9"/>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9"/>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9"/>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19"/>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9"/>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19"/>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19"/>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9"/>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9"/>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19"/>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19"/>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9"/>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9"/>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19"/>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9"/>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19"/>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9"/>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9"/>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9"/>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19"/>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19"/>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9"/>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9"/>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9"/>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9"/>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9"/>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9"/>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9"/>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9"/>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9"/>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19"/>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9"/>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9"/>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9"/>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9"/>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9"/>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19"/>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19"/>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9"/>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9"/>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9"/>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9"/>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9"/>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9"/>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9"/>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9"/>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9"/>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9"/>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9"/>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9"/>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9"/>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9"/>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9"/>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9"/>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9"/>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9"/>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19"/>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19"/>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19"/>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19"/>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9"/>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9"/>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19"/>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9"/>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9"/>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9"/>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9"/>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9"/>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9"/>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9"/>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19"/>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9"/>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9"/>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9"/>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9"/>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9"/>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19"/>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9"/>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9"/>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9"/>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9"/>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9"/>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9"/>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9"/>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9"/>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9"/>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9"/>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19"/>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19"/>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9"/>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9"/>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19"/>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9"/>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9"/>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9"/>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9"/>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9"/>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19"/>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19"/>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9"/>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9"/>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19"/>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19"/>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9"/>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9"/>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9"/>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9"/>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19"/>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9"/>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9"/>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9"/>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19"/>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9"/>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9"/>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9"/>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9"/>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9"/>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19"/>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19"/>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9"/>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9"/>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19"/>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19"/>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19"/>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9"/>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9"/>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19"/>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19"/>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9"/>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9"/>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19"/>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9"/>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9"/>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9"/>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19"/>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19"/>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9"/>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9"/>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9"/>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19"/>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19"/>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9"/>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9"/>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9"/>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9"/>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9"/>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9"/>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19"/>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9"/>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9"/>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9"/>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9"/>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19"/>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19"/>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9"/>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9"/>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9"/>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19"/>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9"/>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9"/>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9"/>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9"/>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9"/>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9"/>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9"/>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19"/>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19"/>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9"/>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9"/>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9"/>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19"/>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9"/>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9"/>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9"/>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9"/>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19"/>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9"/>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9"/>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9"/>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9"/>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9"/>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9"/>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9"/>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98" name="Google Shape;12198;p19"/>
          <p:cNvSpPr txBox="1">
            <a:spLocks noGrp="1"/>
          </p:cNvSpPr>
          <p:nvPr>
            <p:ph type="subTitle" idx="3"/>
          </p:nvPr>
        </p:nvSpPr>
        <p:spPr>
          <a:xfrm>
            <a:off x="6337950" y="3582437"/>
            <a:ext cx="1554000" cy="40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12199" name="Google Shape;12199;p19"/>
          <p:cNvSpPr txBox="1">
            <a:spLocks noGrp="1"/>
          </p:cNvSpPr>
          <p:nvPr>
            <p:ph type="subTitle" idx="4"/>
          </p:nvPr>
        </p:nvSpPr>
        <p:spPr>
          <a:xfrm>
            <a:off x="685800" y="3214875"/>
            <a:ext cx="4827600" cy="9465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atin typeface="Lato"/>
                <a:ea typeface="Lato"/>
                <a:cs typeface="Lato"/>
                <a:sym typeface="Lato"/>
              </a:defRPr>
            </a:lvl1pPr>
            <a:lvl2pPr lvl="1" algn="r" rtl="0">
              <a:spcBef>
                <a:spcPts val="0"/>
              </a:spcBef>
              <a:spcAft>
                <a:spcPts val="0"/>
              </a:spcAft>
              <a:buNone/>
              <a:defRPr sz="1400">
                <a:latin typeface="Lato"/>
                <a:ea typeface="Lato"/>
                <a:cs typeface="Lato"/>
                <a:sym typeface="Lato"/>
              </a:defRPr>
            </a:lvl2pPr>
            <a:lvl3pPr lvl="2" algn="r" rtl="0">
              <a:spcBef>
                <a:spcPts val="0"/>
              </a:spcBef>
              <a:spcAft>
                <a:spcPts val="0"/>
              </a:spcAft>
              <a:buNone/>
              <a:defRPr sz="1400">
                <a:latin typeface="Lato"/>
                <a:ea typeface="Lato"/>
                <a:cs typeface="Lato"/>
                <a:sym typeface="Lato"/>
              </a:defRPr>
            </a:lvl3pPr>
            <a:lvl4pPr lvl="3" algn="r" rtl="0">
              <a:spcBef>
                <a:spcPts val="0"/>
              </a:spcBef>
              <a:spcAft>
                <a:spcPts val="0"/>
              </a:spcAft>
              <a:buNone/>
              <a:defRPr sz="1400">
                <a:latin typeface="Lato"/>
                <a:ea typeface="Lato"/>
                <a:cs typeface="Lato"/>
                <a:sym typeface="Lato"/>
              </a:defRPr>
            </a:lvl4pPr>
            <a:lvl5pPr lvl="4" algn="r" rtl="0">
              <a:spcBef>
                <a:spcPts val="0"/>
              </a:spcBef>
              <a:spcAft>
                <a:spcPts val="0"/>
              </a:spcAft>
              <a:buNone/>
              <a:defRPr sz="1400">
                <a:latin typeface="Lato"/>
                <a:ea typeface="Lato"/>
                <a:cs typeface="Lato"/>
                <a:sym typeface="Lato"/>
              </a:defRPr>
            </a:lvl5pPr>
            <a:lvl6pPr lvl="5" algn="r" rtl="0">
              <a:spcBef>
                <a:spcPts val="0"/>
              </a:spcBef>
              <a:spcAft>
                <a:spcPts val="0"/>
              </a:spcAft>
              <a:buNone/>
              <a:defRPr sz="1400">
                <a:latin typeface="Lato"/>
                <a:ea typeface="Lato"/>
                <a:cs typeface="Lato"/>
                <a:sym typeface="Lato"/>
              </a:defRPr>
            </a:lvl6pPr>
            <a:lvl7pPr lvl="6" algn="r" rtl="0">
              <a:spcBef>
                <a:spcPts val="0"/>
              </a:spcBef>
              <a:spcAft>
                <a:spcPts val="0"/>
              </a:spcAft>
              <a:buNone/>
              <a:defRPr sz="1400">
                <a:latin typeface="Lato"/>
                <a:ea typeface="Lato"/>
                <a:cs typeface="Lato"/>
                <a:sym typeface="Lato"/>
              </a:defRPr>
            </a:lvl7pPr>
            <a:lvl8pPr lvl="7" algn="r" rtl="0">
              <a:spcBef>
                <a:spcPts val="0"/>
              </a:spcBef>
              <a:spcAft>
                <a:spcPts val="0"/>
              </a:spcAft>
              <a:buNone/>
              <a:defRPr sz="1400">
                <a:latin typeface="Lato"/>
                <a:ea typeface="Lato"/>
                <a:cs typeface="Lato"/>
                <a:sym typeface="Lato"/>
              </a:defRPr>
            </a:lvl8pPr>
            <a:lvl9pPr lvl="8" algn="r" rtl="0">
              <a:spcBef>
                <a:spcPts val="0"/>
              </a:spcBef>
              <a:spcAft>
                <a:spcPts val="0"/>
              </a:spcAft>
              <a:buNone/>
              <a:defRPr sz="1400">
                <a:latin typeface="Lato"/>
                <a:ea typeface="Lato"/>
                <a:cs typeface="Lato"/>
                <a:sym typeface="Lato"/>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2">
  <p:cSld name="TITLE_ONLY_1">
    <p:spTree>
      <p:nvGrpSpPr>
        <p:cNvPr id="1" name="Shape 12200"/>
        <p:cNvGrpSpPr/>
        <p:nvPr/>
      </p:nvGrpSpPr>
      <p:grpSpPr>
        <a:xfrm>
          <a:off x="0" y="0"/>
          <a:ext cx="0" cy="0"/>
          <a:chOff x="0" y="0"/>
          <a:chExt cx="0" cy="0"/>
        </a:xfrm>
      </p:grpSpPr>
      <p:sp>
        <p:nvSpPr>
          <p:cNvPr id="12201" name="Google Shape;12201;p20"/>
          <p:cNvSpPr/>
          <p:nvPr/>
        </p:nvSpPr>
        <p:spPr>
          <a:xfrm flipH="1">
            <a:off x="-141180" y="3"/>
            <a:ext cx="3502197" cy="4070549"/>
          </a:xfrm>
          <a:custGeom>
            <a:avLst/>
            <a:gdLst/>
            <a:ahLst/>
            <a:cxnLst/>
            <a:rect l="l" t="t" r="r" b="b"/>
            <a:pathLst>
              <a:path w="104551" h="121518" extrusionOk="0">
                <a:moveTo>
                  <a:pt x="1" y="869"/>
                </a:moveTo>
                <a:cubicBezTo>
                  <a:pt x="14626" y="3707"/>
                  <a:pt x="28771" y="11865"/>
                  <a:pt x="38092" y="22598"/>
                </a:cubicBezTo>
                <a:cubicBezTo>
                  <a:pt x="42838" y="28042"/>
                  <a:pt x="46374" y="34416"/>
                  <a:pt x="47491" y="41380"/>
                </a:cubicBezTo>
                <a:cubicBezTo>
                  <a:pt x="48871" y="49957"/>
                  <a:pt x="44342" y="57386"/>
                  <a:pt x="43955" y="65792"/>
                </a:cubicBezTo>
                <a:cubicBezTo>
                  <a:pt x="43071" y="84481"/>
                  <a:pt x="64086" y="91476"/>
                  <a:pt x="78339" y="96253"/>
                </a:cubicBezTo>
                <a:cubicBezTo>
                  <a:pt x="86373" y="98951"/>
                  <a:pt x="94702" y="102364"/>
                  <a:pt x="99851" y="109110"/>
                </a:cubicBezTo>
                <a:cubicBezTo>
                  <a:pt x="102581" y="112708"/>
                  <a:pt x="104209" y="117020"/>
                  <a:pt x="104550" y="121518"/>
                </a:cubicBezTo>
                <a:lnTo>
                  <a:pt x="104550"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20"/>
          <p:cNvSpPr/>
          <p:nvPr/>
        </p:nvSpPr>
        <p:spPr>
          <a:xfrm>
            <a:off x="5979547" y="-146850"/>
            <a:ext cx="4250335" cy="5437200"/>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203" name="Google Shape;12203;p20"/>
          <p:cNvPicPr preferRelativeResize="0"/>
          <p:nvPr/>
        </p:nvPicPr>
        <p:blipFill rotWithShape="1">
          <a:blip r:embed="rId2">
            <a:alphaModFix/>
          </a:blip>
          <a:srcRect l="4588" t="3325" r="17771" b="32095"/>
          <a:stretch/>
        </p:blipFill>
        <p:spPr>
          <a:xfrm>
            <a:off x="6823203" y="4371175"/>
            <a:ext cx="1752597" cy="1393848"/>
          </a:xfrm>
          <a:prstGeom prst="rect">
            <a:avLst/>
          </a:prstGeom>
          <a:noFill/>
          <a:ln>
            <a:noFill/>
          </a:ln>
        </p:spPr>
      </p:pic>
      <p:pic>
        <p:nvPicPr>
          <p:cNvPr id="12204" name="Google Shape;12204;p20"/>
          <p:cNvPicPr preferRelativeResize="0"/>
          <p:nvPr/>
        </p:nvPicPr>
        <p:blipFill rotWithShape="1">
          <a:blip r:embed="rId3">
            <a:alphaModFix/>
          </a:blip>
          <a:srcRect l="9682" t="12202" r="35708" b="20494"/>
          <a:stretch/>
        </p:blipFill>
        <p:spPr>
          <a:xfrm flipH="1">
            <a:off x="-141175" y="-76200"/>
            <a:ext cx="3784475" cy="5231300"/>
          </a:xfrm>
          <a:prstGeom prst="rect">
            <a:avLst/>
          </a:prstGeom>
          <a:noFill/>
          <a:ln>
            <a:noFill/>
          </a:ln>
        </p:spPr>
      </p:pic>
      <p:pic>
        <p:nvPicPr>
          <p:cNvPr id="12205" name="Google Shape;12205;p20"/>
          <p:cNvPicPr preferRelativeResize="0"/>
          <p:nvPr/>
        </p:nvPicPr>
        <p:blipFill rotWithShape="1">
          <a:blip r:embed="rId4">
            <a:alphaModFix/>
          </a:blip>
          <a:srcRect l="36916" t="35969" r="3328" b="15632"/>
          <a:stretch/>
        </p:blipFill>
        <p:spPr>
          <a:xfrm flipH="1">
            <a:off x="3737161" y="-76189"/>
            <a:ext cx="5466125" cy="2901203"/>
          </a:xfrm>
          <a:prstGeom prst="rect">
            <a:avLst/>
          </a:prstGeom>
          <a:noFill/>
          <a:ln>
            <a:noFill/>
          </a:ln>
        </p:spPr>
      </p:pic>
      <p:pic>
        <p:nvPicPr>
          <p:cNvPr id="12206" name="Google Shape;12206;p20"/>
          <p:cNvPicPr preferRelativeResize="0"/>
          <p:nvPr/>
        </p:nvPicPr>
        <p:blipFill rotWithShape="1">
          <a:blip r:embed="rId5">
            <a:alphaModFix/>
          </a:blip>
          <a:srcRect l="22273" t="5823" r="40554" b="14836"/>
          <a:stretch/>
        </p:blipFill>
        <p:spPr>
          <a:xfrm rot="10800000" flipH="1">
            <a:off x="8043250" y="1275128"/>
            <a:ext cx="1100751" cy="3997322"/>
          </a:xfrm>
          <a:prstGeom prst="rect">
            <a:avLst/>
          </a:prstGeom>
          <a:noFill/>
          <a:ln>
            <a:noFill/>
          </a:ln>
        </p:spPr>
      </p:pic>
      <p:sp>
        <p:nvSpPr>
          <p:cNvPr id="12207" name="Google Shape;12207;p20"/>
          <p:cNvSpPr txBox="1">
            <a:spLocks noGrp="1"/>
          </p:cNvSpPr>
          <p:nvPr>
            <p:ph type="title"/>
          </p:nvPr>
        </p:nvSpPr>
        <p:spPr>
          <a:xfrm>
            <a:off x="1365600" y="380250"/>
            <a:ext cx="6412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12208" name="Google Shape;12208;p20"/>
          <p:cNvGrpSpPr/>
          <p:nvPr/>
        </p:nvGrpSpPr>
        <p:grpSpPr>
          <a:xfrm>
            <a:off x="-1295167" y="1388792"/>
            <a:ext cx="2447903" cy="4116751"/>
            <a:chOff x="5540550" y="165863"/>
            <a:chExt cx="1864075" cy="3134900"/>
          </a:xfrm>
        </p:grpSpPr>
        <p:sp>
          <p:nvSpPr>
            <p:cNvPr id="12209" name="Google Shape;12209;p20"/>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20"/>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20"/>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20"/>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20"/>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20"/>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20"/>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20"/>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20"/>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20"/>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20"/>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20"/>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20"/>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20"/>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20"/>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20"/>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20"/>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20"/>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20"/>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20"/>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20"/>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20"/>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20"/>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20"/>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20"/>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20"/>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20"/>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20"/>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20"/>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20"/>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20"/>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20"/>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20"/>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20"/>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20"/>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20"/>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20"/>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20"/>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20"/>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20"/>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20"/>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20"/>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20"/>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20"/>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20"/>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20"/>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20"/>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20"/>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20"/>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20"/>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20"/>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20"/>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20"/>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20"/>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20"/>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20"/>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20"/>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20"/>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20"/>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20"/>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20"/>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20"/>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20"/>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20"/>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20"/>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20"/>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20"/>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20"/>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20"/>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20"/>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20"/>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20"/>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20"/>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20"/>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20"/>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20"/>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20"/>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20"/>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20"/>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20"/>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20"/>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20"/>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20"/>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20"/>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20"/>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20"/>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20"/>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20"/>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20"/>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20"/>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20"/>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20"/>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20"/>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20"/>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20"/>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20"/>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20"/>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20"/>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20"/>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20"/>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20"/>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20"/>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20"/>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20"/>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20"/>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20"/>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20"/>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20"/>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20"/>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20"/>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20"/>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20"/>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20"/>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20"/>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20"/>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20"/>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20"/>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20"/>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20"/>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20"/>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20"/>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20"/>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20"/>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20"/>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20"/>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20"/>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20"/>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20"/>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20"/>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20"/>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20"/>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20"/>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20"/>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20"/>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20"/>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20"/>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20"/>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20"/>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20"/>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20"/>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20"/>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20"/>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20"/>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20"/>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20"/>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20"/>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20"/>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20"/>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20"/>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20"/>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20"/>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20"/>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20"/>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20"/>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20"/>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20"/>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20"/>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20"/>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20"/>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20"/>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20"/>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20"/>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20"/>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20"/>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20"/>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20"/>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20"/>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20"/>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20"/>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20"/>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20"/>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20"/>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20"/>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20"/>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20"/>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20"/>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20"/>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20"/>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20"/>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20"/>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20"/>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20"/>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20"/>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20"/>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20"/>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20"/>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20"/>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20"/>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20"/>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20"/>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20"/>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20"/>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20"/>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20"/>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20"/>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20"/>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20"/>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20"/>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20"/>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20"/>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20"/>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20"/>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20"/>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20"/>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20"/>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20"/>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20"/>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20"/>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20"/>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20"/>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20"/>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20"/>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20"/>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20"/>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20"/>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20"/>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20"/>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20"/>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20"/>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20"/>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20"/>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20"/>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20"/>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20"/>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20"/>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20"/>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20"/>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20"/>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20"/>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20"/>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20"/>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20"/>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20"/>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20"/>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20"/>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20"/>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20"/>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20"/>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20"/>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20"/>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20"/>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20"/>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20"/>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20"/>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20"/>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20"/>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20"/>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20"/>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20"/>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20"/>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20"/>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20"/>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20"/>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20"/>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20"/>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20"/>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20"/>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20"/>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20"/>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20"/>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20"/>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20"/>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20"/>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20"/>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20"/>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20"/>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20"/>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20"/>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20"/>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20"/>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20"/>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20"/>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20"/>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20"/>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20"/>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20"/>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20"/>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20"/>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20"/>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20"/>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20"/>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20"/>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20"/>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20"/>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20"/>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20"/>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20"/>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20"/>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20"/>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20"/>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20"/>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20"/>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20"/>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20"/>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20"/>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20"/>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20"/>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20"/>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20"/>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20"/>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20"/>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20"/>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20"/>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20"/>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20"/>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20"/>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20"/>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20"/>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20"/>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20"/>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20"/>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20"/>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20"/>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20"/>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20"/>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20"/>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20"/>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20"/>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20"/>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20"/>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20"/>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20"/>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20"/>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20"/>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20"/>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20"/>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20"/>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20"/>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20"/>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20"/>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20"/>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20"/>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20"/>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20"/>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20"/>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20"/>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20"/>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20"/>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20"/>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20"/>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20"/>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20"/>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20"/>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20"/>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20"/>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20"/>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20"/>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20"/>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20"/>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20"/>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20"/>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20"/>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20"/>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20"/>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20"/>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20"/>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20"/>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20"/>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20"/>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20"/>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20"/>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20"/>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20"/>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20"/>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20"/>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20"/>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20"/>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20"/>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20"/>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20"/>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20"/>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20"/>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20"/>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20"/>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20"/>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20"/>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20"/>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20"/>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20"/>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20"/>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20"/>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20"/>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20"/>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20"/>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20"/>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20"/>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20"/>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20"/>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20"/>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20"/>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20"/>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20"/>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20"/>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20"/>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20"/>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20"/>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20"/>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20"/>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20"/>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20"/>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20"/>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20"/>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20"/>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20"/>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20"/>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20"/>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20"/>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20"/>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20"/>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20"/>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20"/>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20"/>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20"/>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20"/>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20"/>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20"/>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20"/>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20"/>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20"/>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20"/>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20"/>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20"/>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20"/>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20"/>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20"/>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20"/>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20"/>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20"/>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20"/>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20"/>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20"/>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20"/>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20"/>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20"/>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20"/>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20"/>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20"/>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20"/>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20"/>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20"/>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20"/>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20"/>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20"/>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20"/>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20"/>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20"/>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20"/>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20"/>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20"/>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20"/>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20"/>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20"/>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20"/>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20"/>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20"/>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20"/>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20"/>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20"/>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20"/>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20"/>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20"/>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20"/>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20"/>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20"/>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20"/>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20"/>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20"/>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20"/>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20"/>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20"/>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20"/>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20"/>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20"/>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20"/>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20"/>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20"/>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20"/>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20"/>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20"/>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20"/>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20"/>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20"/>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20"/>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20"/>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20"/>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20"/>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20"/>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20"/>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20"/>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20"/>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20"/>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20"/>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20"/>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20"/>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20"/>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20"/>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20"/>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20"/>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20"/>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20"/>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20"/>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20"/>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20"/>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20"/>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20"/>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20"/>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20"/>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20"/>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20"/>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20"/>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20"/>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20"/>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20"/>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20"/>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20"/>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20"/>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20"/>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20"/>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20"/>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20"/>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20"/>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20"/>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20"/>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20"/>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20"/>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20"/>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20"/>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20"/>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20"/>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20"/>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20"/>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20"/>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20"/>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20"/>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20"/>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20"/>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20"/>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20"/>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20"/>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20"/>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20"/>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20"/>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20"/>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20"/>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20"/>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20"/>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20"/>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20"/>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20"/>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20"/>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20"/>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20"/>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20"/>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20"/>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20"/>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20"/>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20"/>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20"/>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20"/>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20"/>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20"/>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20"/>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20"/>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20"/>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20"/>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20"/>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20"/>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20"/>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20"/>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20"/>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20"/>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20"/>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20"/>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20"/>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20"/>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20"/>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20"/>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20"/>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20"/>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20"/>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20"/>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20"/>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20"/>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20"/>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20"/>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20"/>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20"/>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20"/>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20"/>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20"/>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20"/>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20"/>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20"/>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20"/>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20"/>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20"/>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20"/>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20"/>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20"/>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219"/>
        <p:cNvGrpSpPr/>
        <p:nvPr/>
      </p:nvGrpSpPr>
      <p:grpSpPr>
        <a:xfrm>
          <a:off x="0" y="0"/>
          <a:ext cx="0" cy="0"/>
          <a:chOff x="0" y="0"/>
          <a:chExt cx="0" cy="0"/>
        </a:xfrm>
      </p:grpSpPr>
      <p:sp>
        <p:nvSpPr>
          <p:cNvPr id="1220" name="Google Shape;1220;p3"/>
          <p:cNvSpPr/>
          <p:nvPr/>
        </p:nvSpPr>
        <p:spPr>
          <a:xfrm>
            <a:off x="-49175" y="-127774"/>
            <a:ext cx="3852987" cy="3618683"/>
          </a:xfrm>
          <a:custGeom>
            <a:avLst/>
            <a:gdLst/>
            <a:ahLst/>
            <a:cxnLst/>
            <a:rect l="l" t="t" r="r" b="b"/>
            <a:pathLst>
              <a:path w="109421" h="102767" extrusionOk="0">
                <a:moveTo>
                  <a:pt x="0" y="102767"/>
                </a:moveTo>
                <a:cubicBezTo>
                  <a:pt x="5894" y="93771"/>
                  <a:pt x="15013" y="87381"/>
                  <a:pt x="25467" y="84930"/>
                </a:cubicBezTo>
                <a:cubicBezTo>
                  <a:pt x="35641" y="82573"/>
                  <a:pt x="46591" y="84077"/>
                  <a:pt x="56377" y="80464"/>
                </a:cubicBezTo>
                <a:cubicBezTo>
                  <a:pt x="68428" y="76012"/>
                  <a:pt x="75454" y="64659"/>
                  <a:pt x="77191" y="52329"/>
                </a:cubicBezTo>
                <a:cubicBezTo>
                  <a:pt x="78525" y="42791"/>
                  <a:pt x="74725" y="30414"/>
                  <a:pt x="81441" y="22551"/>
                </a:cubicBezTo>
                <a:cubicBezTo>
                  <a:pt x="85939" y="17293"/>
                  <a:pt x="109420" y="9507"/>
                  <a:pt x="101169" y="0"/>
                </a:cubicBezTo>
                <a:lnTo>
                  <a:pt x="2451"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
          <p:cNvSpPr txBox="1">
            <a:spLocks noGrp="1"/>
          </p:cNvSpPr>
          <p:nvPr>
            <p:ph type="title"/>
          </p:nvPr>
        </p:nvSpPr>
        <p:spPr>
          <a:xfrm>
            <a:off x="2645550" y="2379450"/>
            <a:ext cx="3852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4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22" name="Google Shape;1222;p3"/>
          <p:cNvSpPr txBox="1">
            <a:spLocks noGrp="1"/>
          </p:cNvSpPr>
          <p:nvPr>
            <p:ph type="ctrTitle" idx="2"/>
          </p:nvPr>
        </p:nvSpPr>
        <p:spPr>
          <a:xfrm>
            <a:off x="3106350" y="1409075"/>
            <a:ext cx="2931300" cy="108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10300">
                <a:solidFill>
                  <a:schemeClr val="accent5"/>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223" name="Google Shape;1223;p3"/>
          <p:cNvSpPr txBox="1">
            <a:spLocks noGrp="1"/>
          </p:cNvSpPr>
          <p:nvPr>
            <p:ph type="subTitle" idx="1"/>
          </p:nvPr>
        </p:nvSpPr>
        <p:spPr>
          <a:xfrm>
            <a:off x="2898900" y="3080525"/>
            <a:ext cx="3346200" cy="68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00">
                <a:latin typeface="Lato"/>
                <a:ea typeface="Lato"/>
                <a:cs typeface="Lato"/>
                <a:sym typeface="Lato"/>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pic>
        <p:nvPicPr>
          <p:cNvPr id="1224" name="Google Shape;1224;p3"/>
          <p:cNvPicPr preferRelativeResize="0"/>
          <p:nvPr/>
        </p:nvPicPr>
        <p:blipFill rotWithShape="1">
          <a:blip r:embed="rId2">
            <a:alphaModFix/>
          </a:blip>
          <a:srcRect l="3608" t="34230" r="3618" b="3734"/>
          <a:stretch/>
        </p:blipFill>
        <p:spPr>
          <a:xfrm rot="10800000">
            <a:off x="-118499" y="2023373"/>
            <a:ext cx="3340149" cy="3197377"/>
          </a:xfrm>
          <a:prstGeom prst="rect">
            <a:avLst/>
          </a:prstGeom>
          <a:noFill/>
          <a:ln>
            <a:noFill/>
          </a:ln>
        </p:spPr>
      </p:pic>
      <p:pic>
        <p:nvPicPr>
          <p:cNvPr id="1225" name="Google Shape;1225;p3"/>
          <p:cNvPicPr preferRelativeResize="0"/>
          <p:nvPr/>
        </p:nvPicPr>
        <p:blipFill rotWithShape="1">
          <a:blip r:embed="rId3">
            <a:alphaModFix/>
          </a:blip>
          <a:srcRect l="23332" t="22199" r="26545" b="-1426"/>
          <a:stretch/>
        </p:blipFill>
        <p:spPr>
          <a:xfrm>
            <a:off x="5059797" y="-300925"/>
            <a:ext cx="4149049" cy="6270098"/>
          </a:xfrm>
          <a:prstGeom prst="rect">
            <a:avLst/>
          </a:prstGeom>
          <a:noFill/>
          <a:ln>
            <a:noFill/>
          </a:ln>
        </p:spPr>
      </p:pic>
      <p:grpSp>
        <p:nvGrpSpPr>
          <p:cNvPr id="1226" name="Google Shape;1226;p3"/>
          <p:cNvGrpSpPr/>
          <p:nvPr/>
        </p:nvGrpSpPr>
        <p:grpSpPr>
          <a:xfrm>
            <a:off x="-1315617" y="1409067"/>
            <a:ext cx="2447903" cy="4116751"/>
            <a:chOff x="5540550" y="165863"/>
            <a:chExt cx="1864075" cy="3134900"/>
          </a:xfrm>
        </p:grpSpPr>
        <p:sp>
          <p:nvSpPr>
            <p:cNvPr id="1227" name="Google Shape;1227;p3"/>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26" name="Google Shape;1826;p3"/>
          <p:cNvPicPr preferRelativeResize="0"/>
          <p:nvPr/>
        </p:nvPicPr>
        <p:blipFill rotWithShape="1">
          <a:blip r:embed="rId4">
            <a:alphaModFix/>
          </a:blip>
          <a:srcRect l="2704" t="35537" r="13289" b="8612"/>
          <a:stretch/>
        </p:blipFill>
        <p:spPr>
          <a:xfrm rot="-5400000">
            <a:off x="-897276" y="146373"/>
            <a:ext cx="3606178" cy="2292327"/>
          </a:xfrm>
          <a:prstGeom prst="rect">
            <a:avLst/>
          </a:prstGeom>
          <a:noFill/>
          <a:ln>
            <a:noFill/>
          </a:ln>
        </p:spPr>
      </p:pic>
      <p:grpSp>
        <p:nvGrpSpPr>
          <p:cNvPr id="1827" name="Google Shape;1827;p3"/>
          <p:cNvGrpSpPr/>
          <p:nvPr/>
        </p:nvGrpSpPr>
        <p:grpSpPr>
          <a:xfrm>
            <a:off x="6498458" y="-1021120"/>
            <a:ext cx="2447903" cy="4116751"/>
            <a:chOff x="5540550" y="165863"/>
            <a:chExt cx="1864075" cy="3134900"/>
          </a:xfrm>
        </p:grpSpPr>
        <p:sp>
          <p:nvSpPr>
            <p:cNvPr id="1828" name="Google Shape;1828;p3"/>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427" name="Google Shape;2427;p3"/>
          <p:cNvPicPr preferRelativeResize="0"/>
          <p:nvPr/>
        </p:nvPicPr>
        <p:blipFill rotWithShape="1">
          <a:blip r:embed="rId5">
            <a:alphaModFix/>
          </a:blip>
          <a:srcRect l="34737" t="4773" r="28090" b="4300"/>
          <a:stretch/>
        </p:blipFill>
        <p:spPr>
          <a:xfrm>
            <a:off x="7776674" y="-51400"/>
            <a:ext cx="1367329" cy="3197377"/>
          </a:xfrm>
          <a:prstGeom prst="rect">
            <a:avLst/>
          </a:prstGeom>
          <a:noFill/>
          <a:ln>
            <a:noFill/>
          </a:ln>
        </p:spPr>
      </p:pic>
      <p:pic>
        <p:nvPicPr>
          <p:cNvPr id="2428" name="Google Shape;2428;p3"/>
          <p:cNvPicPr preferRelativeResize="0"/>
          <p:nvPr/>
        </p:nvPicPr>
        <p:blipFill rotWithShape="1">
          <a:blip r:embed="rId6">
            <a:alphaModFix/>
          </a:blip>
          <a:srcRect l="9881" t="30697" r="4045" b="-1234"/>
          <a:stretch/>
        </p:blipFill>
        <p:spPr>
          <a:xfrm rot="10800000">
            <a:off x="5736676" y="2566876"/>
            <a:ext cx="3472174" cy="2720174"/>
          </a:xfrm>
          <a:prstGeom prst="rect">
            <a:avLst/>
          </a:prstGeom>
          <a:noFill/>
          <a:ln>
            <a:noFill/>
          </a:ln>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3">
  <p:cSld name="TITLE_ONLY_1_1">
    <p:spTree>
      <p:nvGrpSpPr>
        <p:cNvPr id="1" name="Shape 12808"/>
        <p:cNvGrpSpPr/>
        <p:nvPr/>
      </p:nvGrpSpPr>
      <p:grpSpPr>
        <a:xfrm>
          <a:off x="0" y="0"/>
          <a:ext cx="0" cy="0"/>
          <a:chOff x="0" y="0"/>
          <a:chExt cx="0" cy="0"/>
        </a:xfrm>
      </p:grpSpPr>
      <p:sp>
        <p:nvSpPr>
          <p:cNvPr id="12809" name="Google Shape;12809;p21"/>
          <p:cNvSpPr/>
          <p:nvPr/>
        </p:nvSpPr>
        <p:spPr>
          <a:xfrm flipH="1">
            <a:off x="-7" y="1"/>
            <a:ext cx="2595479" cy="3016684"/>
          </a:xfrm>
          <a:custGeom>
            <a:avLst/>
            <a:gdLst/>
            <a:ahLst/>
            <a:cxnLst/>
            <a:rect l="l" t="t" r="r" b="b"/>
            <a:pathLst>
              <a:path w="104551" h="121518" extrusionOk="0">
                <a:moveTo>
                  <a:pt x="1" y="869"/>
                </a:moveTo>
                <a:cubicBezTo>
                  <a:pt x="14626" y="3707"/>
                  <a:pt x="28771" y="11865"/>
                  <a:pt x="38092" y="22598"/>
                </a:cubicBezTo>
                <a:cubicBezTo>
                  <a:pt x="42838" y="28042"/>
                  <a:pt x="46374" y="34416"/>
                  <a:pt x="47491" y="41380"/>
                </a:cubicBezTo>
                <a:cubicBezTo>
                  <a:pt x="48871" y="49957"/>
                  <a:pt x="44342" y="57386"/>
                  <a:pt x="43955" y="65792"/>
                </a:cubicBezTo>
                <a:cubicBezTo>
                  <a:pt x="43071" y="84481"/>
                  <a:pt x="64086" y="91476"/>
                  <a:pt x="78339" y="96253"/>
                </a:cubicBezTo>
                <a:cubicBezTo>
                  <a:pt x="86373" y="98951"/>
                  <a:pt x="94702" y="102364"/>
                  <a:pt x="99851" y="109110"/>
                </a:cubicBezTo>
                <a:cubicBezTo>
                  <a:pt x="102581" y="112708"/>
                  <a:pt x="104209" y="117020"/>
                  <a:pt x="104550" y="121518"/>
                </a:cubicBezTo>
                <a:lnTo>
                  <a:pt x="104550"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21"/>
          <p:cNvSpPr/>
          <p:nvPr/>
        </p:nvSpPr>
        <p:spPr>
          <a:xfrm>
            <a:off x="6226525" y="90100"/>
            <a:ext cx="2917495" cy="5143516"/>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811" name="Google Shape;12811;p21"/>
          <p:cNvPicPr preferRelativeResize="0"/>
          <p:nvPr/>
        </p:nvPicPr>
        <p:blipFill rotWithShape="1">
          <a:blip r:embed="rId2">
            <a:alphaModFix/>
          </a:blip>
          <a:srcRect l="-7290" t="15795" r="3135" b="-88806"/>
          <a:stretch/>
        </p:blipFill>
        <p:spPr>
          <a:xfrm>
            <a:off x="5935625" y="-147625"/>
            <a:ext cx="3311152" cy="2106978"/>
          </a:xfrm>
          <a:prstGeom prst="rect">
            <a:avLst/>
          </a:prstGeom>
          <a:noFill/>
          <a:ln>
            <a:noFill/>
          </a:ln>
        </p:spPr>
      </p:pic>
      <p:pic>
        <p:nvPicPr>
          <p:cNvPr id="12812" name="Google Shape;12812;p21"/>
          <p:cNvPicPr preferRelativeResize="0"/>
          <p:nvPr/>
        </p:nvPicPr>
        <p:blipFill rotWithShape="1">
          <a:blip r:embed="rId3">
            <a:alphaModFix/>
          </a:blip>
          <a:srcRect l="-11363" t="5954" r="22237" b="5954"/>
          <a:stretch/>
        </p:blipFill>
        <p:spPr>
          <a:xfrm rot="10800000">
            <a:off x="-101403" y="-121200"/>
            <a:ext cx="1913428" cy="5353652"/>
          </a:xfrm>
          <a:prstGeom prst="rect">
            <a:avLst/>
          </a:prstGeom>
          <a:noFill/>
          <a:ln>
            <a:noFill/>
          </a:ln>
        </p:spPr>
      </p:pic>
      <p:pic>
        <p:nvPicPr>
          <p:cNvPr id="12813" name="Google Shape;12813;p21"/>
          <p:cNvPicPr preferRelativeResize="0"/>
          <p:nvPr/>
        </p:nvPicPr>
        <p:blipFill rotWithShape="1">
          <a:blip r:embed="rId4">
            <a:alphaModFix/>
          </a:blip>
          <a:srcRect l="10744" t="5578" r="5250" b="12136"/>
          <a:stretch/>
        </p:blipFill>
        <p:spPr>
          <a:xfrm rot="5400000">
            <a:off x="-45863" y="4455936"/>
            <a:ext cx="1444875" cy="1353152"/>
          </a:xfrm>
          <a:prstGeom prst="rect">
            <a:avLst/>
          </a:prstGeom>
          <a:noFill/>
          <a:ln>
            <a:noFill/>
          </a:ln>
        </p:spPr>
      </p:pic>
      <p:pic>
        <p:nvPicPr>
          <p:cNvPr id="12814" name="Google Shape;12814;p21"/>
          <p:cNvPicPr preferRelativeResize="0"/>
          <p:nvPr/>
        </p:nvPicPr>
        <p:blipFill rotWithShape="1">
          <a:blip r:embed="rId5">
            <a:alphaModFix/>
          </a:blip>
          <a:srcRect l="5424" t="25222" r="24767"/>
          <a:stretch/>
        </p:blipFill>
        <p:spPr>
          <a:xfrm rot="5400000">
            <a:off x="6948625" y="3019028"/>
            <a:ext cx="1652528" cy="2989522"/>
          </a:xfrm>
          <a:prstGeom prst="rect">
            <a:avLst/>
          </a:prstGeom>
          <a:noFill/>
          <a:ln>
            <a:noFill/>
          </a:ln>
        </p:spPr>
      </p:pic>
      <p:sp>
        <p:nvSpPr>
          <p:cNvPr id="12815" name="Google Shape;12815;p21"/>
          <p:cNvSpPr txBox="1">
            <a:spLocks noGrp="1"/>
          </p:cNvSpPr>
          <p:nvPr>
            <p:ph type="title"/>
          </p:nvPr>
        </p:nvSpPr>
        <p:spPr>
          <a:xfrm>
            <a:off x="1365600" y="380250"/>
            <a:ext cx="6412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12816" name="Google Shape;12816;p21"/>
          <p:cNvGrpSpPr/>
          <p:nvPr/>
        </p:nvGrpSpPr>
        <p:grpSpPr>
          <a:xfrm>
            <a:off x="-1172042" y="1431642"/>
            <a:ext cx="2447903" cy="4116751"/>
            <a:chOff x="5540550" y="165863"/>
            <a:chExt cx="1864075" cy="3134900"/>
          </a:xfrm>
        </p:grpSpPr>
        <p:sp>
          <p:nvSpPr>
            <p:cNvPr id="12817" name="Google Shape;12817;p21"/>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21"/>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21"/>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21"/>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21"/>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21"/>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21"/>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21"/>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21"/>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21"/>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21"/>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21"/>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21"/>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21"/>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21"/>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21"/>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21"/>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21"/>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21"/>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21"/>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21"/>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21"/>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21"/>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21"/>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21"/>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21"/>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21"/>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21"/>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21"/>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21"/>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21"/>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21"/>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21"/>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21"/>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21"/>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21"/>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21"/>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21"/>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21"/>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21"/>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21"/>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21"/>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21"/>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21"/>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21"/>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21"/>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21"/>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21"/>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21"/>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21"/>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21"/>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21"/>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21"/>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21"/>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21"/>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21"/>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21"/>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21"/>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21"/>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21"/>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21"/>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21"/>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21"/>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21"/>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21"/>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21"/>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21"/>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21"/>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21"/>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21"/>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21"/>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21"/>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21"/>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21"/>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21"/>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21"/>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21"/>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21"/>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21"/>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21"/>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21"/>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21"/>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21"/>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21"/>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21"/>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21"/>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21"/>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21"/>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21"/>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21"/>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21"/>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21"/>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21"/>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21"/>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21"/>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21"/>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21"/>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21"/>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21"/>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21"/>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21"/>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21"/>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21"/>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21"/>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21"/>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21"/>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21"/>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21"/>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21"/>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21"/>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21"/>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21"/>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21"/>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21"/>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21"/>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21"/>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21"/>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21"/>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21"/>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21"/>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21"/>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21"/>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21"/>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21"/>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21"/>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21"/>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21"/>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21"/>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21"/>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21"/>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21"/>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21"/>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21"/>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21"/>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21"/>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21"/>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21"/>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21"/>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21"/>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21"/>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21"/>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21"/>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21"/>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21"/>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21"/>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21"/>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21"/>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21"/>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21"/>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21"/>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21"/>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21"/>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21"/>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21"/>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21"/>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21"/>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21"/>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21"/>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21"/>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21"/>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21"/>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21"/>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21"/>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21"/>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21"/>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21"/>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21"/>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21"/>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21"/>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21"/>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21"/>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21"/>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21"/>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21"/>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21"/>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21"/>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21"/>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21"/>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21"/>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21"/>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21"/>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21"/>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21"/>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21"/>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21"/>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21"/>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21"/>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21"/>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21"/>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21"/>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21"/>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21"/>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21"/>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21"/>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21"/>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21"/>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21"/>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21"/>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21"/>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21"/>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21"/>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21"/>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21"/>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21"/>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21"/>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21"/>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21"/>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21"/>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21"/>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21"/>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21"/>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21"/>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21"/>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21"/>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21"/>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21"/>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21"/>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21"/>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21"/>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21"/>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21"/>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21"/>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21"/>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21"/>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21"/>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21"/>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21"/>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21"/>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21"/>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21"/>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21"/>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21"/>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21"/>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21"/>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21"/>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21"/>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21"/>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21"/>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21"/>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21"/>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21"/>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21"/>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21"/>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21"/>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21"/>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21"/>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21"/>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21"/>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21"/>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21"/>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21"/>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21"/>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21"/>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21"/>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21"/>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21"/>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21"/>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21"/>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21"/>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21"/>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21"/>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21"/>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21"/>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21"/>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21"/>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21"/>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21"/>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21"/>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21"/>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21"/>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21"/>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21"/>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21"/>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21"/>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21"/>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21"/>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21"/>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21"/>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21"/>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21"/>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21"/>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21"/>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21"/>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21"/>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21"/>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21"/>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21"/>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21"/>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21"/>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21"/>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21"/>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21"/>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21"/>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21"/>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21"/>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21"/>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21"/>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21"/>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21"/>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21"/>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21"/>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21"/>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21"/>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21"/>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21"/>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21"/>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21"/>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21"/>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21"/>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21"/>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21"/>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21"/>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21"/>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21"/>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21"/>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21"/>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21"/>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21"/>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21"/>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21"/>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21"/>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21"/>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21"/>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21"/>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21"/>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21"/>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21"/>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21"/>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21"/>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21"/>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21"/>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21"/>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21"/>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21"/>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21"/>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21"/>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21"/>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21"/>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21"/>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21"/>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21"/>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21"/>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21"/>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21"/>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21"/>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21"/>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21"/>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21"/>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21"/>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21"/>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21"/>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21"/>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21"/>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21"/>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21"/>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21"/>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21"/>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21"/>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21"/>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21"/>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21"/>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21"/>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21"/>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21"/>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21"/>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21"/>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21"/>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21"/>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21"/>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21"/>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21"/>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21"/>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21"/>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21"/>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21"/>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21"/>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21"/>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21"/>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21"/>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21"/>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21"/>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21"/>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21"/>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21"/>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21"/>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21"/>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21"/>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21"/>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21"/>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21"/>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21"/>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21"/>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21"/>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21"/>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21"/>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21"/>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21"/>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21"/>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21"/>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21"/>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21"/>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21"/>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21"/>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21"/>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21"/>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21"/>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21"/>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21"/>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21"/>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21"/>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21"/>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21"/>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21"/>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21"/>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21"/>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21"/>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21"/>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21"/>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21"/>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21"/>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21"/>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21"/>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21"/>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21"/>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21"/>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21"/>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21"/>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21"/>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21"/>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21"/>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21"/>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21"/>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21"/>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21"/>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21"/>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21"/>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21"/>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21"/>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21"/>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21"/>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21"/>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21"/>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21"/>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21"/>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21"/>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21"/>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21"/>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21"/>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21"/>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21"/>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21"/>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21"/>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21"/>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21"/>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21"/>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21"/>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21"/>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21"/>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21"/>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21"/>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21"/>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21"/>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21"/>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21"/>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21"/>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21"/>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21"/>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21"/>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21"/>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21"/>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21"/>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21"/>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21"/>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21"/>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21"/>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21"/>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21"/>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21"/>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21"/>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21"/>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21"/>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21"/>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21"/>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21"/>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21"/>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21"/>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21"/>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21"/>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21"/>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21"/>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21"/>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21"/>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21"/>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21"/>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21"/>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21"/>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21"/>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21"/>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21"/>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21"/>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21"/>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21"/>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21"/>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21"/>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21"/>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21"/>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21"/>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21"/>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21"/>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21"/>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21"/>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21"/>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21"/>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21"/>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21"/>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21"/>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21"/>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21"/>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21"/>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21"/>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21"/>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21"/>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21"/>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21"/>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21"/>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21"/>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21"/>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21"/>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21"/>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21"/>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21"/>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21"/>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21"/>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21"/>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21"/>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21"/>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21"/>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21"/>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21"/>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21"/>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21"/>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21"/>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21"/>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21"/>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21"/>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21"/>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21"/>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21"/>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21"/>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21"/>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21"/>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21"/>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21"/>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21"/>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21"/>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21"/>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21"/>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21"/>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21"/>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21"/>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21"/>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21"/>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21"/>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21"/>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21"/>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21"/>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21"/>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21"/>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21"/>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21"/>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21"/>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21"/>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21"/>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21"/>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21"/>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21"/>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21"/>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21"/>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21"/>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21"/>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21"/>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21"/>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21"/>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21"/>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21"/>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21"/>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21"/>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21"/>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21"/>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21"/>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21"/>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21"/>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21"/>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21"/>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21"/>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21"/>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21"/>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21"/>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21"/>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description 2">
  <p:cSld name="TITLE_AND_BODY_2">
    <p:spTree>
      <p:nvGrpSpPr>
        <p:cNvPr id="1" name="Shape 13416"/>
        <p:cNvGrpSpPr/>
        <p:nvPr/>
      </p:nvGrpSpPr>
      <p:grpSpPr>
        <a:xfrm>
          <a:off x="0" y="0"/>
          <a:ext cx="0" cy="0"/>
          <a:chOff x="0" y="0"/>
          <a:chExt cx="0" cy="0"/>
        </a:xfrm>
      </p:grpSpPr>
      <p:sp>
        <p:nvSpPr>
          <p:cNvPr id="13417" name="Google Shape;13417;p22"/>
          <p:cNvSpPr/>
          <p:nvPr/>
        </p:nvSpPr>
        <p:spPr>
          <a:xfrm flipH="1">
            <a:off x="-54816" y="-65600"/>
            <a:ext cx="2447915" cy="5290358"/>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22"/>
          <p:cNvSpPr/>
          <p:nvPr/>
        </p:nvSpPr>
        <p:spPr>
          <a:xfrm rot="5400000">
            <a:off x="6006097" y="2300091"/>
            <a:ext cx="2007641" cy="3759159"/>
          </a:xfrm>
          <a:custGeom>
            <a:avLst/>
            <a:gdLst/>
            <a:ahLst/>
            <a:cxnLst/>
            <a:rect l="l" t="t" r="r" b="b"/>
            <a:pathLst>
              <a:path w="104551" h="121518" extrusionOk="0">
                <a:moveTo>
                  <a:pt x="1" y="869"/>
                </a:moveTo>
                <a:cubicBezTo>
                  <a:pt x="14626" y="3707"/>
                  <a:pt x="28771" y="11865"/>
                  <a:pt x="38092" y="22598"/>
                </a:cubicBezTo>
                <a:cubicBezTo>
                  <a:pt x="42838" y="28042"/>
                  <a:pt x="46374" y="34416"/>
                  <a:pt x="47491" y="41380"/>
                </a:cubicBezTo>
                <a:cubicBezTo>
                  <a:pt x="48871" y="49957"/>
                  <a:pt x="44342" y="57386"/>
                  <a:pt x="43955" y="65792"/>
                </a:cubicBezTo>
                <a:cubicBezTo>
                  <a:pt x="43071" y="84481"/>
                  <a:pt x="64086" y="91476"/>
                  <a:pt x="78339" y="96253"/>
                </a:cubicBezTo>
                <a:cubicBezTo>
                  <a:pt x="86373" y="98951"/>
                  <a:pt x="94702" y="102364"/>
                  <a:pt x="99851" y="109110"/>
                </a:cubicBezTo>
                <a:cubicBezTo>
                  <a:pt x="102581" y="112708"/>
                  <a:pt x="104209" y="117020"/>
                  <a:pt x="104550" y="121518"/>
                </a:cubicBezTo>
                <a:lnTo>
                  <a:pt x="104550"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22"/>
          <p:cNvSpPr txBox="1">
            <a:spLocks noGrp="1"/>
          </p:cNvSpPr>
          <p:nvPr>
            <p:ph type="title"/>
          </p:nvPr>
        </p:nvSpPr>
        <p:spPr>
          <a:xfrm>
            <a:off x="1365600" y="380250"/>
            <a:ext cx="6412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13420" name="Google Shape;13420;p22"/>
          <p:cNvSpPr txBox="1">
            <a:spLocks noGrp="1"/>
          </p:cNvSpPr>
          <p:nvPr>
            <p:ph type="body" idx="1"/>
          </p:nvPr>
        </p:nvSpPr>
        <p:spPr>
          <a:xfrm>
            <a:off x="744750" y="1152475"/>
            <a:ext cx="77010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pic>
        <p:nvPicPr>
          <p:cNvPr id="13421" name="Google Shape;13421;p22"/>
          <p:cNvPicPr preferRelativeResize="0"/>
          <p:nvPr/>
        </p:nvPicPr>
        <p:blipFill rotWithShape="1">
          <a:blip r:embed="rId2">
            <a:alphaModFix/>
          </a:blip>
          <a:srcRect l="44877" t="9919" r="-981" b="8367"/>
          <a:stretch/>
        </p:blipFill>
        <p:spPr>
          <a:xfrm>
            <a:off x="-54675" y="-125725"/>
            <a:ext cx="761474" cy="3798875"/>
          </a:xfrm>
          <a:prstGeom prst="rect">
            <a:avLst/>
          </a:prstGeom>
          <a:noFill/>
          <a:ln>
            <a:noFill/>
          </a:ln>
        </p:spPr>
      </p:pic>
      <p:pic>
        <p:nvPicPr>
          <p:cNvPr id="13422" name="Google Shape;13422;p22"/>
          <p:cNvPicPr preferRelativeResize="0"/>
          <p:nvPr/>
        </p:nvPicPr>
        <p:blipFill rotWithShape="1">
          <a:blip r:embed="rId3">
            <a:alphaModFix/>
          </a:blip>
          <a:srcRect l="3562" t="24550" r="3664" b="11633"/>
          <a:stretch/>
        </p:blipFill>
        <p:spPr>
          <a:xfrm rot="5400000">
            <a:off x="6887988" y="2805339"/>
            <a:ext cx="3273476" cy="1482848"/>
          </a:xfrm>
          <a:prstGeom prst="rect">
            <a:avLst/>
          </a:prstGeom>
          <a:noFill/>
          <a:ln>
            <a:noFill/>
          </a:ln>
        </p:spPr>
      </p:pic>
      <p:pic>
        <p:nvPicPr>
          <p:cNvPr id="13423" name="Google Shape;13423;p22"/>
          <p:cNvPicPr preferRelativeResize="0"/>
          <p:nvPr/>
        </p:nvPicPr>
        <p:blipFill rotWithShape="1">
          <a:blip r:embed="rId4">
            <a:alphaModFix/>
          </a:blip>
          <a:srcRect l="10744" t="5578" r="5250" b="12136"/>
          <a:stretch/>
        </p:blipFill>
        <p:spPr>
          <a:xfrm flipH="1">
            <a:off x="-695123" y="3842450"/>
            <a:ext cx="1860873" cy="1742749"/>
          </a:xfrm>
          <a:prstGeom prst="rect">
            <a:avLst/>
          </a:prstGeom>
          <a:noFill/>
          <a:ln>
            <a:noFill/>
          </a:ln>
        </p:spPr>
      </p:pic>
      <p:pic>
        <p:nvPicPr>
          <p:cNvPr id="13424" name="Google Shape;13424;p22"/>
          <p:cNvPicPr preferRelativeResize="0"/>
          <p:nvPr/>
        </p:nvPicPr>
        <p:blipFill rotWithShape="1">
          <a:blip r:embed="rId5">
            <a:alphaModFix/>
          </a:blip>
          <a:srcRect l="20344" t="13578" r="29048" b="6829"/>
          <a:stretch/>
        </p:blipFill>
        <p:spPr>
          <a:xfrm rot="5400000" flipH="1">
            <a:off x="7102851" y="-554174"/>
            <a:ext cx="1700623" cy="2557525"/>
          </a:xfrm>
          <a:prstGeom prst="rect">
            <a:avLst/>
          </a:prstGeom>
          <a:noFill/>
          <a:ln>
            <a:noFill/>
          </a:ln>
        </p:spPr>
      </p:pic>
      <p:grpSp>
        <p:nvGrpSpPr>
          <p:cNvPr id="13425" name="Google Shape;13425;p22"/>
          <p:cNvGrpSpPr/>
          <p:nvPr/>
        </p:nvGrpSpPr>
        <p:grpSpPr>
          <a:xfrm>
            <a:off x="7201508" y="-491233"/>
            <a:ext cx="2447903" cy="4116751"/>
            <a:chOff x="5540550" y="165863"/>
            <a:chExt cx="1864075" cy="3134900"/>
          </a:xfrm>
        </p:grpSpPr>
        <p:sp>
          <p:nvSpPr>
            <p:cNvPr id="13426" name="Google Shape;13426;p22"/>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22"/>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22"/>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22"/>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22"/>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22"/>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22"/>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22"/>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22"/>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22"/>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22"/>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22"/>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22"/>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22"/>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22"/>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22"/>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22"/>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22"/>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22"/>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22"/>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22"/>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22"/>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22"/>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22"/>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22"/>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22"/>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22"/>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22"/>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22"/>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22"/>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22"/>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22"/>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22"/>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22"/>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22"/>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22"/>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22"/>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22"/>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22"/>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22"/>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22"/>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22"/>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22"/>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22"/>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22"/>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22"/>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22"/>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22"/>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22"/>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22"/>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22"/>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22"/>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22"/>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22"/>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22"/>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22"/>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22"/>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22"/>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22"/>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22"/>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22"/>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22"/>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22"/>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22"/>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22"/>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22"/>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22"/>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22"/>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22"/>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22"/>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22"/>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22"/>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22"/>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22"/>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22"/>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22"/>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22"/>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22"/>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22"/>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22"/>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22"/>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22"/>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22"/>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22"/>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22"/>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22"/>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22"/>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22"/>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22"/>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22"/>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22"/>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22"/>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22"/>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22"/>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22"/>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22"/>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22"/>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22"/>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22"/>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22"/>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22"/>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22"/>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22"/>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22"/>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22"/>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22"/>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22"/>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22"/>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22"/>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22"/>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22"/>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22"/>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22"/>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22"/>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22"/>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22"/>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22"/>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22"/>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22"/>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22"/>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22"/>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22"/>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22"/>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22"/>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22"/>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22"/>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22"/>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22"/>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22"/>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22"/>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22"/>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22"/>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22"/>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22"/>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22"/>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22"/>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22"/>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22"/>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22"/>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22"/>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22"/>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22"/>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22"/>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22"/>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22"/>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22"/>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22"/>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22"/>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22"/>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22"/>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22"/>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22"/>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22"/>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22"/>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22"/>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22"/>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22"/>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22"/>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22"/>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22"/>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22"/>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22"/>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22"/>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22"/>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22"/>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22"/>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22"/>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22"/>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22"/>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22"/>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22"/>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22"/>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22"/>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22"/>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22"/>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22"/>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22"/>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22"/>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22"/>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22"/>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22"/>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22"/>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22"/>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22"/>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22"/>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22"/>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22"/>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22"/>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22"/>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22"/>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22"/>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22"/>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22"/>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22"/>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22"/>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22"/>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22"/>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22"/>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22"/>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22"/>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22"/>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22"/>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22"/>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22"/>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22"/>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22"/>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22"/>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22"/>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22"/>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22"/>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22"/>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22"/>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22"/>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22"/>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22"/>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22"/>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22"/>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22"/>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22"/>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22"/>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22"/>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22"/>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22"/>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22"/>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22"/>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22"/>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22"/>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22"/>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22"/>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22"/>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22"/>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22"/>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22"/>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22"/>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22"/>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22"/>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22"/>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22"/>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22"/>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22"/>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22"/>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22"/>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22"/>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22"/>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22"/>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22"/>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22"/>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22"/>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22"/>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22"/>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22"/>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22"/>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22"/>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22"/>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22"/>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22"/>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22"/>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22"/>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22"/>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22"/>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22"/>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22"/>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22"/>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22"/>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22"/>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22"/>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22"/>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22"/>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22"/>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22"/>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22"/>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22"/>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22"/>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22"/>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22"/>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22"/>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22"/>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22"/>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22"/>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22"/>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22"/>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22"/>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22"/>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22"/>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22"/>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22"/>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22"/>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22"/>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22"/>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22"/>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22"/>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22"/>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22"/>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22"/>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22"/>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22"/>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22"/>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22"/>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22"/>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22"/>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22"/>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22"/>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22"/>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22"/>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22"/>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22"/>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22"/>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22"/>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22"/>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22"/>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22"/>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22"/>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22"/>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22"/>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22"/>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22"/>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22"/>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22"/>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22"/>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22"/>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22"/>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22"/>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22"/>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22"/>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22"/>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22"/>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22"/>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22"/>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22"/>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22"/>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22"/>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22"/>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22"/>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22"/>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22"/>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22"/>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22"/>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22"/>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22"/>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22"/>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22"/>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22"/>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22"/>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22"/>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22"/>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22"/>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22"/>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22"/>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22"/>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22"/>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22"/>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22"/>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22"/>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22"/>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22"/>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22"/>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22"/>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22"/>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22"/>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22"/>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22"/>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22"/>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22"/>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22"/>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22"/>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22"/>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22"/>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22"/>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22"/>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22"/>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22"/>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22"/>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22"/>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22"/>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22"/>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22"/>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22"/>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22"/>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22"/>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22"/>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22"/>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22"/>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22"/>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22"/>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22"/>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22"/>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22"/>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22"/>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22"/>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22"/>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22"/>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22"/>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22"/>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22"/>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22"/>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22"/>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22"/>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22"/>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22"/>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22"/>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22"/>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22"/>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22"/>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22"/>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22"/>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22"/>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22"/>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22"/>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22"/>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22"/>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22"/>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22"/>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22"/>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22"/>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22"/>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22"/>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22"/>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22"/>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22"/>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22"/>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22"/>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22"/>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22"/>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22"/>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22"/>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22"/>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22"/>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22"/>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22"/>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22"/>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22"/>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22"/>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22"/>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22"/>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22"/>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22"/>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22"/>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22"/>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22"/>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22"/>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22"/>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22"/>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22"/>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22"/>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22"/>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22"/>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22"/>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22"/>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22"/>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22"/>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22"/>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22"/>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22"/>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22"/>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22"/>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22"/>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22"/>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22"/>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22"/>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22"/>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22"/>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22"/>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22"/>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22"/>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22"/>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22"/>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22"/>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22"/>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22"/>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22"/>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22"/>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22"/>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22"/>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22"/>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22"/>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22"/>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22"/>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22"/>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22"/>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22"/>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22"/>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22"/>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22"/>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22"/>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22"/>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22"/>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22"/>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22"/>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22"/>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22"/>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22"/>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22"/>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22"/>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22"/>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22"/>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22"/>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22"/>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22"/>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22"/>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22"/>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22"/>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22"/>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22"/>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22"/>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22"/>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22"/>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22"/>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22"/>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22"/>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22"/>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22"/>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22"/>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22"/>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22"/>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22"/>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22"/>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22"/>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22"/>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22"/>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22"/>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22"/>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22"/>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22"/>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22"/>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22"/>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22"/>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22"/>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22"/>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22"/>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22"/>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22"/>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22"/>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22"/>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22"/>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22"/>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22"/>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22"/>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22"/>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22"/>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22"/>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22"/>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22"/>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22"/>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22"/>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22"/>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22"/>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22"/>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22"/>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22"/>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22"/>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22"/>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22"/>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22"/>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22"/>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22"/>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22"/>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22"/>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22"/>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22"/>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22"/>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22"/>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22"/>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22"/>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22"/>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22"/>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22"/>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22"/>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22"/>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22"/>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22"/>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22"/>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22"/>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22"/>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22"/>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22"/>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22"/>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22"/>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22"/>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22"/>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22"/>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22"/>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22"/>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22"/>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22"/>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22"/>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22"/>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22"/>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22"/>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22"/>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22"/>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22"/>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22"/>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22"/>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22"/>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22"/>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22"/>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22"/>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22"/>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22"/>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description 3">
  <p:cSld name="CUSTOM_23">
    <p:spTree>
      <p:nvGrpSpPr>
        <p:cNvPr id="1" name="Shape 14025"/>
        <p:cNvGrpSpPr/>
        <p:nvPr/>
      </p:nvGrpSpPr>
      <p:grpSpPr>
        <a:xfrm>
          <a:off x="0" y="0"/>
          <a:ext cx="0" cy="0"/>
          <a:chOff x="0" y="0"/>
          <a:chExt cx="0" cy="0"/>
        </a:xfrm>
      </p:grpSpPr>
      <p:sp>
        <p:nvSpPr>
          <p:cNvPr id="14026" name="Google Shape;14026;p23"/>
          <p:cNvSpPr/>
          <p:nvPr/>
        </p:nvSpPr>
        <p:spPr>
          <a:xfrm flipH="1">
            <a:off x="-37902" y="0"/>
            <a:ext cx="4240066" cy="2333449"/>
          </a:xfrm>
          <a:custGeom>
            <a:avLst/>
            <a:gdLst/>
            <a:ahLst/>
            <a:cxnLst/>
            <a:rect l="l" t="t" r="r" b="b"/>
            <a:pathLst>
              <a:path w="104551" h="121518" extrusionOk="0">
                <a:moveTo>
                  <a:pt x="1" y="869"/>
                </a:moveTo>
                <a:cubicBezTo>
                  <a:pt x="14626" y="3707"/>
                  <a:pt x="28771" y="11865"/>
                  <a:pt x="38092" y="22598"/>
                </a:cubicBezTo>
                <a:cubicBezTo>
                  <a:pt x="42838" y="28042"/>
                  <a:pt x="46374" y="34416"/>
                  <a:pt x="47491" y="41380"/>
                </a:cubicBezTo>
                <a:cubicBezTo>
                  <a:pt x="48871" y="49957"/>
                  <a:pt x="44342" y="57386"/>
                  <a:pt x="43955" y="65792"/>
                </a:cubicBezTo>
                <a:cubicBezTo>
                  <a:pt x="43071" y="84481"/>
                  <a:pt x="64086" y="91476"/>
                  <a:pt x="78339" y="96253"/>
                </a:cubicBezTo>
                <a:cubicBezTo>
                  <a:pt x="86373" y="98951"/>
                  <a:pt x="94702" y="102364"/>
                  <a:pt x="99851" y="109110"/>
                </a:cubicBezTo>
                <a:cubicBezTo>
                  <a:pt x="102581" y="112708"/>
                  <a:pt x="104209" y="117020"/>
                  <a:pt x="104550" y="121518"/>
                </a:cubicBezTo>
                <a:lnTo>
                  <a:pt x="104550"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23"/>
          <p:cNvSpPr/>
          <p:nvPr/>
        </p:nvSpPr>
        <p:spPr>
          <a:xfrm>
            <a:off x="6188601" y="-131950"/>
            <a:ext cx="2907091" cy="5506401"/>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23"/>
          <p:cNvSpPr txBox="1">
            <a:spLocks noGrp="1"/>
          </p:cNvSpPr>
          <p:nvPr>
            <p:ph type="body" idx="1"/>
          </p:nvPr>
        </p:nvSpPr>
        <p:spPr>
          <a:xfrm>
            <a:off x="5804250" y="2103875"/>
            <a:ext cx="2623500" cy="1400700"/>
          </a:xfrm>
          <a:prstGeom prst="rect">
            <a:avLst/>
          </a:prstGeom>
        </p:spPr>
        <p:txBody>
          <a:bodyPr spcFirstLastPara="1" wrap="square" lIns="91425" tIns="91425" rIns="91425" bIns="91425" anchor="t" anchorCtr="0">
            <a:noAutofit/>
          </a:bodyPr>
          <a:lstStyle>
            <a:lvl1pPr marL="457200" lvl="0" indent="-330200" rtl="0">
              <a:spcBef>
                <a:spcPts val="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14029" name="Google Shape;14029;p23"/>
          <p:cNvSpPr txBox="1">
            <a:spLocks noGrp="1"/>
          </p:cNvSpPr>
          <p:nvPr>
            <p:ph type="title"/>
          </p:nvPr>
        </p:nvSpPr>
        <p:spPr>
          <a:xfrm>
            <a:off x="5804250" y="1561350"/>
            <a:ext cx="25407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4030" name="Google Shape;14030;p23"/>
          <p:cNvPicPr preferRelativeResize="0"/>
          <p:nvPr/>
        </p:nvPicPr>
        <p:blipFill rotWithShape="1">
          <a:blip r:embed="rId2">
            <a:alphaModFix/>
          </a:blip>
          <a:srcRect l="8994" t="12188" r="36661" b="20362"/>
          <a:stretch/>
        </p:blipFill>
        <p:spPr>
          <a:xfrm flipH="1">
            <a:off x="-132448" y="-76200"/>
            <a:ext cx="3766297" cy="5231300"/>
          </a:xfrm>
          <a:prstGeom prst="rect">
            <a:avLst/>
          </a:prstGeom>
          <a:noFill/>
          <a:ln>
            <a:noFill/>
          </a:ln>
        </p:spPr>
      </p:pic>
      <p:pic>
        <p:nvPicPr>
          <p:cNvPr id="14031" name="Google Shape;14031;p23"/>
          <p:cNvPicPr preferRelativeResize="0"/>
          <p:nvPr/>
        </p:nvPicPr>
        <p:blipFill rotWithShape="1">
          <a:blip r:embed="rId3">
            <a:alphaModFix/>
          </a:blip>
          <a:srcRect l="32268" t="43279" r="37955" b="10148"/>
          <a:stretch/>
        </p:blipFill>
        <p:spPr>
          <a:xfrm rot="5400000" flipH="1">
            <a:off x="6319990" y="2417315"/>
            <a:ext cx="2723797" cy="2986573"/>
          </a:xfrm>
          <a:prstGeom prst="rect">
            <a:avLst/>
          </a:prstGeom>
          <a:noFill/>
          <a:ln>
            <a:noFill/>
          </a:ln>
        </p:spPr>
      </p:pic>
      <p:pic>
        <p:nvPicPr>
          <p:cNvPr id="14032" name="Google Shape;14032;p23"/>
          <p:cNvPicPr preferRelativeResize="0"/>
          <p:nvPr/>
        </p:nvPicPr>
        <p:blipFill rotWithShape="1">
          <a:blip r:embed="rId4">
            <a:alphaModFix/>
          </a:blip>
          <a:srcRect l="21582" t="4537" r="41246" b="4537"/>
          <a:stretch/>
        </p:blipFill>
        <p:spPr>
          <a:xfrm rot="5400000" flipH="1">
            <a:off x="6729537" y="-1649413"/>
            <a:ext cx="976700" cy="4123127"/>
          </a:xfrm>
          <a:prstGeom prst="rect">
            <a:avLst/>
          </a:prstGeom>
          <a:noFill/>
          <a:ln>
            <a:noFill/>
          </a:ln>
        </p:spPr>
      </p:pic>
      <p:pic>
        <p:nvPicPr>
          <p:cNvPr id="14033" name="Google Shape;14033;p23"/>
          <p:cNvPicPr preferRelativeResize="0"/>
          <p:nvPr/>
        </p:nvPicPr>
        <p:blipFill rotWithShape="1">
          <a:blip r:embed="rId5">
            <a:alphaModFix/>
          </a:blip>
          <a:srcRect l="36637" t="24056" r="6160" b="5146"/>
          <a:stretch/>
        </p:blipFill>
        <p:spPr>
          <a:xfrm>
            <a:off x="-182800" y="-131950"/>
            <a:ext cx="1086698" cy="1285898"/>
          </a:xfrm>
          <a:prstGeom prst="rect">
            <a:avLst/>
          </a:prstGeom>
          <a:noFill/>
          <a:ln>
            <a:noFill/>
          </a:ln>
        </p:spPr>
      </p:pic>
      <p:grpSp>
        <p:nvGrpSpPr>
          <p:cNvPr id="14034" name="Google Shape;14034;p23"/>
          <p:cNvGrpSpPr/>
          <p:nvPr/>
        </p:nvGrpSpPr>
        <p:grpSpPr>
          <a:xfrm flipH="1">
            <a:off x="7812908" y="1852217"/>
            <a:ext cx="2447903" cy="4116751"/>
            <a:chOff x="5540550" y="165863"/>
            <a:chExt cx="1864075" cy="3134900"/>
          </a:xfrm>
        </p:grpSpPr>
        <p:sp>
          <p:nvSpPr>
            <p:cNvPr id="14035" name="Google Shape;14035;p23"/>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23"/>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23"/>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23"/>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23"/>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23"/>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23"/>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23"/>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23"/>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23"/>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23"/>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23"/>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23"/>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23"/>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23"/>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23"/>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23"/>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23"/>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23"/>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23"/>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23"/>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23"/>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23"/>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23"/>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23"/>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23"/>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23"/>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23"/>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23"/>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23"/>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23"/>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23"/>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23"/>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23"/>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23"/>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23"/>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23"/>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23"/>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23"/>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23"/>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23"/>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23"/>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23"/>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23"/>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23"/>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23"/>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23"/>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23"/>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23"/>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23"/>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23"/>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23"/>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23"/>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23"/>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23"/>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23"/>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23"/>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23"/>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23"/>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23"/>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23"/>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23"/>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23"/>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23"/>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23"/>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23"/>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23"/>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23"/>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23"/>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23"/>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23"/>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23"/>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23"/>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23"/>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23"/>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23"/>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23"/>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23"/>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23"/>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23"/>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23"/>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23"/>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23"/>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23"/>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23"/>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23"/>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23"/>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23"/>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23"/>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23"/>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23"/>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23"/>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23"/>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23"/>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23"/>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23"/>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23"/>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23"/>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23"/>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23"/>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23"/>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23"/>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23"/>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23"/>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23"/>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23"/>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23"/>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23"/>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23"/>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23"/>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23"/>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23"/>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23"/>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23"/>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23"/>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23"/>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23"/>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23"/>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23"/>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23"/>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23"/>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23"/>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23"/>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23"/>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23"/>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23"/>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23"/>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23"/>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23"/>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23"/>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23"/>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23"/>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23"/>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23"/>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23"/>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23"/>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23"/>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23"/>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23"/>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23"/>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23"/>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23"/>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23"/>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23"/>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23"/>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23"/>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23"/>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23"/>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23"/>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23"/>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23"/>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23"/>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23"/>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23"/>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23"/>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23"/>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23"/>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23"/>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23"/>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23"/>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23"/>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23"/>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23"/>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23"/>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23"/>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23"/>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23"/>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23"/>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23"/>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23"/>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23"/>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23"/>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23"/>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23"/>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23"/>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23"/>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23"/>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23"/>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23"/>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23"/>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23"/>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23"/>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23"/>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23"/>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23"/>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23"/>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23"/>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23"/>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23"/>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23"/>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23"/>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23"/>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23"/>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23"/>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23"/>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23"/>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23"/>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23"/>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23"/>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23"/>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23"/>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23"/>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23"/>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23"/>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23"/>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23"/>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23"/>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23"/>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23"/>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23"/>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23"/>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23"/>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23"/>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23"/>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23"/>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23"/>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23"/>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23"/>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23"/>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23"/>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23"/>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23"/>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23"/>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23"/>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23"/>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23"/>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23"/>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23"/>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23"/>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23"/>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23"/>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23"/>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23"/>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23"/>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23"/>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23"/>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23"/>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23"/>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23"/>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23"/>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23"/>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23"/>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23"/>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23"/>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23"/>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23"/>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23"/>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23"/>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23"/>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23"/>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23"/>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23"/>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23"/>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23"/>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23"/>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23"/>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23"/>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23"/>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23"/>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23"/>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23"/>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23"/>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23"/>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23"/>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23"/>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23"/>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23"/>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23"/>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23"/>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23"/>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23"/>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23"/>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23"/>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23"/>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23"/>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23"/>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23"/>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23"/>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23"/>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23"/>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23"/>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23"/>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23"/>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23"/>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23"/>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23"/>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23"/>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23"/>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23"/>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23"/>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23"/>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23"/>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23"/>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23"/>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23"/>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23"/>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23"/>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23"/>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23"/>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23"/>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23"/>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23"/>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23"/>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23"/>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23"/>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23"/>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23"/>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23"/>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23"/>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23"/>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23"/>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23"/>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23"/>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23"/>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23"/>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23"/>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23"/>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23"/>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23"/>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23"/>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23"/>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23"/>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23"/>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23"/>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23"/>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23"/>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23"/>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23"/>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23"/>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23"/>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23"/>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23"/>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23"/>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23"/>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23"/>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23"/>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23"/>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23"/>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23"/>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23"/>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23"/>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23"/>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23"/>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23"/>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23"/>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23"/>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23"/>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23"/>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23"/>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23"/>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23"/>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23"/>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23"/>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23"/>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23"/>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23"/>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23"/>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23"/>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23"/>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23"/>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23"/>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23"/>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23"/>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23"/>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23"/>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23"/>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23"/>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23"/>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23"/>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23"/>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23"/>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23"/>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23"/>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23"/>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23"/>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23"/>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23"/>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23"/>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23"/>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23"/>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23"/>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23"/>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23"/>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23"/>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23"/>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23"/>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23"/>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23"/>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23"/>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23"/>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23"/>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23"/>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23"/>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23"/>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23"/>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23"/>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23"/>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23"/>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23"/>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23"/>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23"/>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23"/>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23"/>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23"/>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23"/>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23"/>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23"/>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23"/>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23"/>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23"/>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23"/>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23"/>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23"/>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23"/>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23"/>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23"/>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23"/>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23"/>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23"/>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23"/>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23"/>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23"/>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23"/>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23"/>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23"/>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23"/>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23"/>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23"/>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23"/>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23"/>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23"/>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23"/>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23"/>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23"/>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23"/>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23"/>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23"/>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23"/>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23"/>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23"/>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23"/>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23"/>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23"/>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23"/>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23"/>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23"/>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23"/>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23"/>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23"/>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23"/>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23"/>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23"/>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23"/>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23"/>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23"/>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23"/>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23"/>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23"/>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23"/>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23"/>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23"/>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23"/>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23"/>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23"/>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23"/>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23"/>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23"/>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23"/>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23"/>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23"/>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23"/>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23"/>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23"/>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23"/>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23"/>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23"/>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23"/>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23"/>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23"/>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23"/>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23"/>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23"/>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23"/>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23"/>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23"/>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23"/>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23"/>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23"/>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23"/>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23"/>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23"/>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23"/>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23"/>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23"/>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23"/>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23"/>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23"/>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23"/>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23"/>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23"/>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23"/>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23"/>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23"/>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23"/>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23"/>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23"/>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23"/>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23"/>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23"/>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23"/>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23"/>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23"/>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23"/>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23"/>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23"/>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23"/>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23"/>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23"/>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23"/>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23"/>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23"/>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23"/>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23"/>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23"/>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23"/>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23"/>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23"/>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23"/>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23"/>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23"/>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23"/>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23"/>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23"/>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23"/>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23"/>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23"/>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23"/>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23"/>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23"/>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23"/>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23"/>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23"/>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23"/>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23"/>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23"/>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23"/>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23"/>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23"/>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23"/>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23"/>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23"/>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23"/>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23"/>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23"/>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23"/>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23"/>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23"/>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23"/>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23"/>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23"/>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23"/>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23"/>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23"/>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23"/>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23"/>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23"/>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23"/>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23"/>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23"/>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23"/>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23"/>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23"/>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23"/>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23"/>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23"/>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23"/>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23"/>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23"/>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23"/>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23"/>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23"/>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23"/>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23"/>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23"/>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23"/>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23"/>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23"/>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23"/>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23"/>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23"/>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23"/>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23"/>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23"/>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23"/>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23"/>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23"/>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23"/>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23"/>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23"/>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description 4">
  <p:cSld name="SECTION_TITLE_AND_DESCRIPTION_1">
    <p:spTree>
      <p:nvGrpSpPr>
        <p:cNvPr id="1" name="Shape 14634"/>
        <p:cNvGrpSpPr/>
        <p:nvPr/>
      </p:nvGrpSpPr>
      <p:grpSpPr>
        <a:xfrm>
          <a:off x="0" y="0"/>
          <a:ext cx="0" cy="0"/>
          <a:chOff x="0" y="0"/>
          <a:chExt cx="0" cy="0"/>
        </a:xfrm>
      </p:grpSpPr>
      <p:sp>
        <p:nvSpPr>
          <p:cNvPr id="14635" name="Google Shape;14635;p24"/>
          <p:cNvSpPr/>
          <p:nvPr/>
        </p:nvSpPr>
        <p:spPr>
          <a:xfrm flipH="1">
            <a:off x="72120" y="0"/>
            <a:ext cx="2109055" cy="3991259"/>
          </a:xfrm>
          <a:custGeom>
            <a:avLst/>
            <a:gdLst/>
            <a:ahLst/>
            <a:cxnLst/>
            <a:rect l="l" t="t" r="r" b="b"/>
            <a:pathLst>
              <a:path w="104551" h="121518" extrusionOk="0">
                <a:moveTo>
                  <a:pt x="1" y="869"/>
                </a:moveTo>
                <a:cubicBezTo>
                  <a:pt x="14626" y="3707"/>
                  <a:pt x="28771" y="11865"/>
                  <a:pt x="38092" y="22598"/>
                </a:cubicBezTo>
                <a:cubicBezTo>
                  <a:pt x="42838" y="28042"/>
                  <a:pt x="46374" y="34416"/>
                  <a:pt x="47491" y="41380"/>
                </a:cubicBezTo>
                <a:cubicBezTo>
                  <a:pt x="48871" y="49957"/>
                  <a:pt x="44342" y="57386"/>
                  <a:pt x="43955" y="65792"/>
                </a:cubicBezTo>
                <a:cubicBezTo>
                  <a:pt x="43071" y="84481"/>
                  <a:pt x="64086" y="91476"/>
                  <a:pt x="78339" y="96253"/>
                </a:cubicBezTo>
                <a:cubicBezTo>
                  <a:pt x="86373" y="98951"/>
                  <a:pt x="94702" y="102364"/>
                  <a:pt x="99851" y="109110"/>
                </a:cubicBezTo>
                <a:cubicBezTo>
                  <a:pt x="102581" y="112708"/>
                  <a:pt x="104209" y="117020"/>
                  <a:pt x="104550" y="121518"/>
                </a:cubicBezTo>
                <a:lnTo>
                  <a:pt x="104550"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24"/>
          <p:cNvSpPr/>
          <p:nvPr/>
        </p:nvSpPr>
        <p:spPr>
          <a:xfrm>
            <a:off x="5225198" y="-89999"/>
            <a:ext cx="3909382" cy="5362597"/>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637" name="Google Shape;14637;p24"/>
          <p:cNvPicPr preferRelativeResize="0"/>
          <p:nvPr/>
        </p:nvPicPr>
        <p:blipFill rotWithShape="1">
          <a:blip r:embed="rId2">
            <a:alphaModFix/>
          </a:blip>
          <a:srcRect l="8994" t="12188" r="36661" b="20362"/>
          <a:stretch/>
        </p:blipFill>
        <p:spPr>
          <a:xfrm>
            <a:off x="5421423" y="-43900"/>
            <a:ext cx="3766297" cy="5231300"/>
          </a:xfrm>
          <a:prstGeom prst="rect">
            <a:avLst/>
          </a:prstGeom>
          <a:noFill/>
          <a:ln>
            <a:noFill/>
          </a:ln>
        </p:spPr>
      </p:pic>
      <p:pic>
        <p:nvPicPr>
          <p:cNvPr id="14638" name="Google Shape;14638;p24"/>
          <p:cNvPicPr preferRelativeResize="0"/>
          <p:nvPr/>
        </p:nvPicPr>
        <p:blipFill rotWithShape="1">
          <a:blip r:embed="rId3">
            <a:alphaModFix/>
          </a:blip>
          <a:srcRect l="32268" t="43279" r="37955" b="10148"/>
          <a:stretch/>
        </p:blipFill>
        <p:spPr>
          <a:xfrm rot="-5400000">
            <a:off x="707651" y="1777978"/>
            <a:ext cx="2723797" cy="4265247"/>
          </a:xfrm>
          <a:prstGeom prst="rect">
            <a:avLst/>
          </a:prstGeom>
          <a:noFill/>
          <a:ln>
            <a:noFill/>
          </a:ln>
        </p:spPr>
      </p:pic>
      <p:pic>
        <p:nvPicPr>
          <p:cNvPr id="14639" name="Google Shape;14639;p24"/>
          <p:cNvPicPr preferRelativeResize="0"/>
          <p:nvPr/>
        </p:nvPicPr>
        <p:blipFill rotWithShape="1">
          <a:blip r:embed="rId4">
            <a:alphaModFix/>
          </a:blip>
          <a:srcRect l="21582" t="4537" r="41246" b="4537"/>
          <a:stretch/>
        </p:blipFill>
        <p:spPr>
          <a:xfrm flipH="1">
            <a:off x="-40889" y="-131938"/>
            <a:ext cx="976700" cy="4123127"/>
          </a:xfrm>
          <a:prstGeom prst="rect">
            <a:avLst/>
          </a:prstGeom>
          <a:noFill/>
          <a:ln>
            <a:noFill/>
          </a:ln>
        </p:spPr>
      </p:pic>
      <p:sp>
        <p:nvSpPr>
          <p:cNvPr id="14640" name="Google Shape;14640;p24"/>
          <p:cNvSpPr txBox="1">
            <a:spLocks noGrp="1"/>
          </p:cNvSpPr>
          <p:nvPr>
            <p:ph type="body" idx="1"/>
          </p:nvPr>
        </p:nvSpPr>
        <p:spPr>
          <a:xfrm>
            <a:off x="781825" y="2332475"/>
            <a:ext cx="3043800" cy="1400700"/>
          </a:xfrm>
          <a:prstGeom prst="rect">
            <a:avLst/>
          </a:prstGeom>
        </p:spPr>
        <p:txBody>
          <a:bodyPr spcFirstLastPara="1" wrap="square" lIns="91425" tIns="91425" rIns="91425" bIns="91425" anchor="t" anchorCtr="0">
            <a:noAutofit/>
          </a:bodyPr>
          <a:lstStyle>
            <a:lvl1pPr marL="457200" lvl="0" indent="-330200" algn="r" rtl="0">
              <a:spcBef>
                <a:spcPts val="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14641" name="Google Shape;14641;p24"/>
          <p:cNvSpPr txBox="1">
            <a:spLocks noGrp="1"/>
          </p:cNvSpPr>
          <p:nvPr>
            <p:ph type="title"/>
          </p:nvPr>
        </p:nvSpPr>
        <p:spPr>
          <a:xfrm>
            <a:off x="1365600" y="380250"/>
            <a:ext cx="6412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pic>
        <p:nvPicPr>
          <p:cNvPr id="14642" name="Google Shape;14642;p24"/>
          <p:cNvPicPr preferRelativeResize="0"/>
          <p:nvPr/>
        </p:nvPicPr>
        <p:blipFill rotWithShape="1">
          <a:blip r:embed="rId5">
            <a:alphaModFix/>
          </a:blip>
          <a:srcRect l="36637" t="24056" r="6160" b="5146"/>
          <a:stretch/>
        </p:blipFill>
        <p:spPr>
          <a:xfrm flipH="1">
            <a:off x="7829323" y="-90000"/>
            <a:ext cx="1450052" cy="1715849"/>
          </a:xfrm>
          <a:prstGeom prst="rect">
            <a:avLst/>
          </a:prstGeom>
          <a:noFill/>
          <a:ln>
            <a:noFill/>
          </a:ln>
        </p:spPr>
      </p:pic>
      <p:grpSp>
        <p:nvGrpSpPr>
          <p:cNvPr id="14643" name="Google Shape;14643;p24"/>
          <p:cNvGrpSpPr/>
          <p:nvPr/>
        </p:nvGrpSpPr>
        <p:grpSpPr>
          <a:xfrm rot="-5400000">
            <a:off x="7002633" y="3004042"/>
            <a:ext cx="2447903" cy="4116751"/>
            <a:chOff x="5540550" y="165863"/>
            <a:chExt cx="1864075" cy="3134900"/>
          </a:xfrm>
        </p:grpSpPr>
        <p:sp>
          <p:nvSpPr>
            <p:cNvPr id="14644" name="Google Shape;14644;p24"/>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24"/>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24"/>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24"/>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24"/>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24"/>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24"/>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24"/>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24"/>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24"/>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24"/>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24"/>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24"/>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24"/>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24"/>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24"/>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24"/>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24"/>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24"/>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24"/>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24"/>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24"/>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24"/>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24"/>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24"/>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24"/>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24"/>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24"/>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24"/>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24"/>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24"/>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24"/>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24"/>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24"/>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24"/>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24"/>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24"/>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24"/>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24"/>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24"/>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24"/>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24"/>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24"/>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24"/>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24"/>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24"/>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24"/>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24"/>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24"/>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24"/>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24"/>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24"/>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24"/>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24"/>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24"/>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24"/>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24"/>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24"/>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24"/>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24"/>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24"/>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24"/>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24"/>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24"/>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24"/>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24"/>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24"/>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24"/>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24"/>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24"/>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24"/>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24"/>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24"/>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24"/>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24"/>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24"/>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24"/>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24"/>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24"/>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24"/>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24"/>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24"/>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24"/>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24"/>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24"/>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24"/>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24"/>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24"/>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24"/>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24"/>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24"/>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24"/>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24"/>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24"/>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24"/>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24"/>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24"/>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24"/>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24"/>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24"/>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24"/>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24"/>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24"/>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24"/>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24"/>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24"/>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24"/>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24"/>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24"/>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24"/>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24"/>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24"/>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24"/>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24"/>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24"/>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24"/>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24"/>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24"/>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24"/>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24"/>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24"/>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24"/>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24"/>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24"/>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24"/>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24"/>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24"/>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24"/>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24"/>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24"/>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24"/>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24"/>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24"/>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24"/>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24"/>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24"/>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24"/>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24"/>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24"/>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24"/>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24"/>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24"/>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24"/>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24"/>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24"/>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24"/>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24"/>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24"/>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24"/>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24"/>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24"/>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24"/>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24"/>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24"/>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24"/>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24"/>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24"/>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24"/>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24"/>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24"/>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24"/>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24"/>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24"/>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24"/>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24"/>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24"/>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24"/>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24"/>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24"/>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24"/>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24"/>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24"/>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24"/>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24"/>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24"/>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24"/>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24"/>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24"/>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24"/>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24"/>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24"/>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24"/>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24"/>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24"/>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24"/>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24"/>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24"/>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24"/>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24"/>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24"/>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24"/>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24"/>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24"/>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24"/>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24"/>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24"/>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24"/>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24"/>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24"/>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24"/>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24"/>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24"/>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24"/>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24"/>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24"/>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24"/>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24"/>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24"/>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24"/>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24"/>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24"/>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24"/>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24"/>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24"/>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24"/>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24"/>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24"/>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24"/>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24"/>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24"/>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24"/>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24"/>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24"/>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24"/>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24"/>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24"/>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24"/>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24"/>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24"/>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24"/>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24"/>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24"/>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24"/>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24"/>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24"/>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24"/>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24"/>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24"/>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24"/>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24"/>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24"/>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24"/>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24"/>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24"/>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24"/>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24"/>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24"/>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24"/>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24"/>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24"/>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24"/>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24"/>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24"/>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24"/>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24"/>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24"/>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24"/>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24"/>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24"/>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24"/>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24"/>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24"/>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24"/>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24"/>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24"/>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24"/>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24"/>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24"/>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24"/>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24"/>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24"/>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24"/>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24"/>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24"/>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24"/>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24"/>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24"/>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24"/>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24"/>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24"/>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24"/>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24"/>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24"/>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24"/>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24"/>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24"/>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24"/>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24"/>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24"/>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24"/>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24"/>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24"/>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24"/>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24"/>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24"/>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24"/>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24"/>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24"/>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24"/>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24"/>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24"/>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24"/>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24"/>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24"/>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24"/>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24"/>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24"/>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24"/>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24"/>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24"/>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24"/>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24"/>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24"/>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24"/>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24"/>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24"/>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24"/>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24"/>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24"/>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24"/>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24"/>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24"/>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24"/>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24"/>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24"/>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24"/>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24"/>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24"/>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24"/>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24"/>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24"/>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24"/>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24"/>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24"/>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24"/>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24"/>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24"/>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24"/>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24"/>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24"/>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24"/>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24"/>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24"/>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24"/>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24"/>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24"/>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24"/>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24"/>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24"/>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24"/>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24"/>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24"/>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24"/>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24"/>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24"/>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24"/>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24"/>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24"/>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24"/>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24"/>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24"/>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24"/>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24"/>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24"/>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24"/>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24"/>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24"/>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24"/>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24"/>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24"/>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24"/>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24"/>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24"/>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24"/>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24"/>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24"/>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24"/>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24"/>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24"/>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24"/>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24"/>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24"/>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24"/>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24"/>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24"/>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24"/>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24"/>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24"/>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24"/>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24"/>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24"/>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24"/>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24"/>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24"/>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24"/>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24"/>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24"/>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24"/>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24"/>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24"/>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24"/>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24"/>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24"/>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24"/>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24"/>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24"/>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24"/>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24"/>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24"/>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24"/>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24"/>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24"/>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24"/>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24"/>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24"/>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24"/>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24"/>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24"/>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24"/>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24"/>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24"/>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24"/>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24"/>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24"/>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24"/>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24"/>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24"/>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24"/>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24"/>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24"/>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24"/>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24"/>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24"/>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24"/>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24"/>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24"/>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24"/>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24"/>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24"/>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24"/>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24"/>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24"/>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24"/>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24"/>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24"/>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24"/>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24"/>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24"/>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24"/>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24"/>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24"/>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24"/>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24"/>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24"/>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24"/>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24"/>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24"/>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24"/>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24"/>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24"/>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24"/>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24"/>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24"/>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24"/>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24"/>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24"/>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24"/>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24"/>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24"/>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24"/>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24"/>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24"/>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24"/>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24"/>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24"/>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24"/>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24"/>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24"/>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24"/>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24"/>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24"/>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24"/>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24"/>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24"/>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24"/>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24"/>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24"/>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24"/>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24"/>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24"/>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24"/>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24"/>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24"/>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24"/>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24"/>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24"/>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24"/>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24"/>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24"/>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24"/>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24"/>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24"/>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24"/>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24"/>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24"/>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24"/>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24"/>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24"/>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24"/>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24"/>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24"/>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24"/>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24"/>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24"/>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24"/>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24"/>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24"/>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24"/>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24"/>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24"/>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24"/>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24"/>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24"/>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24"/>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24"/>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24"/>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24"/>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24"/>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24"/>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24"/>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24"/>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24"/>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24"/>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24"/>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24"/>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24"/>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24"/>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24"/>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24"/>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24"/>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24"/>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24"/>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24"/>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24"/>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24"/>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24"/>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24"/>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24"/>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24"/>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24"/>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24"/>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24"/>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24"/>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24"/>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24"/>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24"/>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24"/>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24"/>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24"/>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24"/>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24"/>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24"/>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24"/>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24"/>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24"/>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24"/>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24"/>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24"/>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24"/>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24"/>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24"/>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24"/>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24"/>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24"/>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24"/>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24"/>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24"/>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24"/>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24"/>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24"/>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24"/>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24"/>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24"/>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24"/>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24"/>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24"/>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24"/>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24"/>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24"/>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24"/>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24"/>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24"/>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24"/>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24"/>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24"/>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24"/>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24"/>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24"/>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24"/>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 Six Columns ">
  <p:cSld name="TITLE_AND_BODY_1_1_2">
    <p:spTree>
      <p:nvGrpSpPr>
        <p:cNvPr id="1" name="Shape 16452"/>
        <p:cNvGrpSpPr/>
        <p:nvPr/>
      </p:nvGrpSpPr>
      <p:grpSpPr>
        <a:xfrm>
          <a:off x="0" y="0"/>
          <a:ext cx="0" cy="0"/>
          <a:chOff x="0" y="0"/>
          <a:chExt cx="0" cy="0"/>
        </a:xfrm>
      </p:grpSpPr>
      <p:sp>
        <p:nvSpPr>
          <p:cNvPr id="16453" name="Google Shape;16453;p26"/>
          <p:cNvSpPr/>
          <p:nvPr/>
        </p:nvSpPr>
        <p:spPr>
          <a:xfrm>
            <a:off x="6058486" y="-61447"/>
            <a:ext cx="3132871" cy="3641287"/>
          </a:xfrm>
          <a:custGeom>
            <a:avLst/>
            <a:gdLst/>
            <a:ahLst/>
            <a:cxnLst/>
            <a:rect l="l" t="t" r="r" b="b"/>
            <a:pathLst>
              <a:path w="104551" h="121518" extrusionOk="0">
                <a:moveTo>
                  <a:pt x="1" y="869"/>
                </a:moveTo>
                <a:cubicBezTo>
                  <a:pt x="14626" y="3707"/>
                  <a:pt x="28771" y="11865"/>
                  <a:pt x="38092" y="22598"/>
                </a:cubicBezTo>
                <a:cubicBezTo>
                  <a:pt x="42838" y="28042"/>
                  <a:pt x="46374" y="34416"/>
                  <a:pt x="47491" y="41380"/>
                </a:cubicBezTo>
                <a:cubicBezTo>
                  <a:pt x="48871" y="49957"/>
                  <a:pt x="44342" y="57386"/>
                  <a:pt x="43955" y="65792"/>
                </a:cubicBezTo>
                <a:cubicBezTo>
                  <a:pt x="43071" y="84481"/>
                  <a:pt x="64086" y="91476"/>
                  <a:pt x="78339" y="96253"/>
                </a:cubicBezTo>
                <a:cubicBezTo>
                  <a:pt x="86373" y="98951"/>
                  <a:pt x="94702" y="102364"/>
                  <a:pt x="99851" y="109110"/>
                </a:cubicBezTo>
                <a:cubicBezTo>
                  <a:pt x="102581" y="112708"/>
                  <a:pt x="104209" y="117020"/>
                  <a:pt x="104550" y="121518"/>
                </a:cubicBezTo>
                <a:lnTo>
                  <a:pt x="104550"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454" name="Google Shape;16454;p26"/>
          <p:cNvPicPr preferRelativeResize="0"/>
          <p:nvPr/>
        </p:nvPicPr>
        <p:blipFill rotWithShape="1">
          <a:blip r:embed="rId2">
            <a:alphaModFix/>
          </a:blip>
          <a:srcRect l="47165" t="10227" b="2129"/>
          <a:stretch/>
        </p:blipFill>
        <p:spPr>
          <a:xfrm flipH="1">
            <a:off x="7891997" y="-73700"/>
            <a:ext cx="1384503" cy="2929652"/>
          </a:xfrm>
          <a:prstGeom prst="rect">
            <a:avLst/>
          </a:prstGeom>
          <a:noFill/>
          <a:ln>
            <a:noFill/>
          </a:ln>
        </p:spPr>
      </p:pic>
      <p:sp>
        <p:nvSpPr>
          <p:cNvPr id="16455" name="Google Shape;16455;p26"/>
          <p:cNvSpPr/>
          <p:nvPr/>
        </p:nvSpPr>
        <p:spPr>
          <a:xfrm flipH="1">
            <a:off x="-393134" y="484492"/>
            <a:ext cx="1816134" cy="4285419"/>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26"/>
          <p:cNvSpPr txBox="1">
            <a:spLocks noGrp="1"/>
          </p:cNvSpPr>
          <p:nvPr>
            <p:ph type="title"/>
          </p:nvPr>
        </p:nvSpPr>
        <p:spPr>
          <a:xfrm>
            <a:off x="1076700" y="1607054"/>
            <a:ext cx="2096100" cy="499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6457" name="Google Shape;16457;p26"/>
          <p:cNvSpPr txBox="1">
            <a:spLocks noGrp="1"/>
          </p:cNvSpPr>
          <p:nvPr>
            <p:ph type="subTitle" idx="1"/>
          </p:nvPr>
        </p:nvSpPr>
        <p:spPr>
          <a:xfrm>
            <a:off x="967800" y="1998996"/>
            <a:ext cx="2313900" cy="58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Lato"/>
                <a:ea typeface="Lato"/>
                <a:cs typeface="Lato"/>
                <a:sym typeface="Lato"/>
              </a:defRPr>
            </a:lvl1pPr>
            <a:lvl2pPr lvl="1" algn="ctr" rtl="0">
              <a:lnSpc>
                <a:spcPct val="100000"/>
              </a:lnSpc>
              <a:spcBef>
                <a:spcPts val="0"/>
              </a:spcBef>
              <a:spcAft>
                <a:spcPts val="0"/>
              </a:spcAft>
              <a:buSzPts val="2000"/>
              <a:buNone/>
              <a:defRPr/>
            </a:lvl2pPr>
            <a:lvl3pPr lvl="2" algn="ctr" rtl="0">
              <a:lnSpc>
                <a:spcPct val="100000"/>
              </a:lnSpc>
              <a:spcBef>
                <a:spcPts val="0"/>
              </a:spcBef>
              <a:spcAft>
                <a:spcPts val="0"/>
              </a:spcAft>
              <a:buSzPts val="2000"/>
              <a:buNone/>
              <a:defRPr/>
            </a:lvl3pPr>
            <a:lvl4pPr lvl="3" algn="ctr" rtl="0">
              <a:lnSpc>
                <a:spcPct val="100000"/>
              </a:lnSpc>
              <a:spcBef>
                <a:spcPts val="0"/>
              </a:spcBef>
              <a:spcAft>
                <a:spcPts val="0"/>
              </a:spcAft>
              <a:buSzPts val="2000"/>
              <a:buNone/>
              <a:defRPr/>
            </a:lvl4pPr>
            <a:lvl5pPr lvl="4" algn="ctr" rtl="0">
              <a:lnSpc>
                <a:spcPct val="100000"/>
              </a:lnSpc>
              <a:spcBef>
                <a:spcPts val="0"/>
              </a:spcBef>
              <a:spcAft>
                <a:spcPts val="0"/>
              </a:spcAft>
              <a:buSzPts val="2000"/>
              <a:buNone/>
              <a:defRPr/>
            </a:lvl5pPr>
            <a:lvl6pPr lvl="5" algn="ctr" rtl="0">
              <a:lnSpc>
                <a:spcPct val="100000"/>
              </a:lnSpc>
              <a:spcBef>
                <a:spcPts val="0"/>
              </a:spcBef>
              <a:spcAft>
                <a:spcPts val="0"/>
              </a:spcAft>
              <a:buSzPts val="2000"/>
              <a:buNone/>
              <a:defRPr/>
            </a:lvl6pPr>
            <a:lvl7pPr lvl="6" algn="ctr" rtl="0">
              <a:lnSpc>
                <a:spcPct val="100000"/>
              </a:lnSpc>
              <a:spcBef>
                <a:spcPts val="0"/>
              </a:spcBef>
              <a:spcAft>
                <a:spcPts val="0"/>
              </a:spcAft>
              <a:buSzPts val="2000"/>
              <a:buNone/>
              <a:defRPr/>
            </a:lvl7pPr>
            <a:lvl8pPr lvl="7" algn="ctr" rtl="0">
              <a:lnSpc>
                <a:spcPct val="100000"/>
              </a:lnSpc>
              <a:spcBef>
                <a:spcPts val="0"/>
              </a:spcBef>
              <a:spcAft>
                <a:spcPts val="0"/>
              </a:spcAft>
              <a:buSzPts val="2000"/>
              <a:buNone/>
              <a:defRPr/>
            </a:lvl8pPr>
            <a:lvl9pPr lvl="8" algn="ctr" rtl="0">
              <a:lnSpc>
                <a:spcPct val="100000"/>
              </a:lnSpc>
              <a:spcBef>
                <a:spcPts val="0"/>
              </a:spcBef>
              <a:spcAft>
                <a:spcPts val="0"/>
              </a:spcAft>
              <a:buSzPts val="2000"/>
              <a:buNone/>
              <a:defRPr/>
            </a:lvl9pPr>
          </a:lstStyle>
          <a:p>
            <a:endParaRPr/>
          </a:p>
        </p:txBody>
      </p:sp>
      <p:cxnSp>
        <p:nvCxnSpPr>
          <p:cNvPr id="16458" name="Google Shape;16458;p26"/>
          <p:cNvCxnSpPr/>
          <p:nvPr/>
        </p:nvCxnSpPr>
        <p:spPr>
          <a:xfrm>
            <a:off x="-122675" y="1231625"/>
            <a:ext cx="4211100" cy="0"/>
          </a:xfrm>
          <a:prstGeom prst="straightConnector1">
            <a:avLst/>
          </a:prstGeom>
          <a:noFill/>
          <a:ln w="9525" cap="flat" cmpd="sng">
            <a:solidFill>
              <a:schemeClr val="accent2"/>
            </a:solidFill>
            <a:prstDash val="solid"/>
            <a:round/>
            <a:headEnd type="none" w="med" len="med"/>
            <a:tailEnd type="none" w="med" len="med"/>
          </a:ln>
        </p:spPr>
      </p:cxnSp>
      <p:sp>
        <p:nvSpPr>
          <p:cNvPr id="16459" name="Google Shape;16459;p26"/>
          <p:cNvSpPr txBox="1">
            <a:spLocks noGrp="1"/>
          </p:cNvSpPr>
          <p:nvPr>
            <p:ph type="title" idx="2"/>
          </p:nvPr>
        </p:nvSpPr>
        <p:spPr>
          <a:xfrm>
            <a:off x="3523950" y="1607054"/>
            <a:ext cx="2096100" cy="499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6460" name="Google Shape;16460;p26"/>
          <p:cNvSpPr txBox="1">
            <a:spLocks noGrp="1"/>
          </p:cNvSpPr>
          <p:nvPr>
            <p:ph type="subTitle" idx="3"/>
          </p:nvPr>
        </p:nvSpPr>
        <p:spPr>
          <a:xfrm>
            <a:off x="3415050" y="2001396"/>
            <a:ext cx="2313900" cy="58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Lato"/>
                <a:ea typeface="Lato"/>
                <a:cs typeface="Lato"/>
                <a:sym typeface="Lato"/>
              </a:defRPr>
            </a:lvl1pPr>
            <a:lvl2pPr lvl="1" algn="ctr" rtl="0">
              <a:lnSpc>
                <a:spcPct val="100000"/>
              </a:lnSpc>
              <a:spcBef>
                <a:spcPts val="0"/>
              </a:spcBef>
              <a:spcAft>
                <a:spcPts val="0"/>
              </a:spcAft>
              <a:buSzPts val="2000"/>
              <a:buNone/>
              <a:defRPr/>
            </a:lvl2pPr>
            <a:lvl3pPr lvl="2" algn="ctr" rtl="0">
              <a:lnSpc>
                <a:spcPct val="100000"/>
              </a:lnSpc>
              <a:spcBef>
                <a:spcPts val="0"/>
              </a:spcBef>
              <a:spcAft>
                <a:spcPts val="0"/>
              </a:spcAft>
              <a:buSzPts val="2000"/>
              <a:buNone/>
              <a:defRPr/>
            </a:lvl3pPr>
            <a:lvl4pPr lvl="3" algn="ctr" rtl="0">
              <a:lnSpc>
                <a:spcPct val="100000"/>
              </a:lnSpc>
              <a:spcBef>
                <a:spcPts val="0"/>
              </a:spcBef>
              <a:spcAft>
                <a:spcPts val="0"/>
              </a:spcAft>
              <a:buSzPts val="2000"/>
              <a:buNone/>
              <a:defRPr/>
            </a:lvl4pPr>
            <a:lvl5pPr lvl="4" algn="ctr" rtl="0">
              <a:lnSpc>
                <a:spcPct val="100000"/>
              </a:lnSpc>
              <a:spcBef>
                <a:spcPts val="0"/>
              </a:spcBef>
              <a:spcAft>
                <a:spcPts val="0"/>
              </a:spcAft>
              <a:buSzPts val="2000"/>
              <a:buNone/>
              <a:defRPr/>
            </a:lvl5pPr>
            <a:lvl6pPr lvl="5" algn="ctr" rtl="0">
              <a:lnSpc>
                <a:spcPct val="100000"/>
              </a:lnSpc>
              <a:spcBef>
                <a:spcPts val="0"/>
              </a:spcBef>
              <a:spcAft>
                <a:spcPts val="0"/>
              </a:spcAft>
              <a:buSzPts val="2000"/>
              <a:buNone/>
              <a:defRPr/>
            </a:lvl6pPr>
            <a:lvl7pPr lvl="6" algn="ctr" rtl="0">
              <a:lnSpc>
                <a:spcPct val="100000"/>
              </a:lnSpc>
              <a:spcBef>
                <a:spcPts val="0"/>
              </a:spcBef>
              <a:spcAft>
                <a:spcPts val="0"/>
              </a:spcAft>
              <a:buSzPts val="2000"/>
              <a:buNone/>
              <a:defRPr/>
            </a:lvl7pPr>
            <a:lvl8pPr lvl="7" algn="ctr" rtl="0">
              <a:lnSpc>
                <a:spcPct val="100000"/>
              </a:lnSpc>
              <a:spcBef>
                <a:spcPts val="0"/>
              </a:spcBef>
              <a:spcAft>
                <a:spcPts val="0"/>
              </a:spcAft>
              <a:buSzPts val="2000"/>
              <a:buNone/>
              <a:defRPr/>
            </a:lvl8pPr>
            <a:lvl9pPr lvl="8" algn="ctr" rtl="0">
              <a:lnSpc>
                <a:spcPct val="100000"/>
              </a:lnSpc>
              <a:spcBef>
                <a:spcPts val="0"/>
              </a:spcBef>
              <a:spcAft>
                <a:spcPts val="0"/>
              </a:spcAft>
              <a:buSzPts val="2000"/>
              <a:buNone/>
              <a:defRPr/>
            </a:lvl9pPr>
          </a:lstStyle>
          <a:p>
            <a:endParaRPr/>
          </a:p>
        </p:txBody>
      </p:sp>
      <p:sp>
        <p:nvSpPr>
          <p:cNvPr id="16461" name="Google Shape;16461;p26"/>
          <p:cNvSpPr txBox="1">
            <a:spLocks noGrp="1"/>
          </p:cNvSpPr>
          <p:nvPr>
            <p:ph type="title" idx="4"/>
          </p:nvPr>
        </p:nvSpPr>
        <p:spPr>
          <a:xfrm>
            <a:off x="5971188" y="1609454"/>
            <a:ext cx="2096100" cy="499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6462" name="Google Shape;16462;p26"/>
          <p:cNvSpPr txBox="1">
            <a:spLocks noGrp="1"/>
          </p:cNvSpPr>
          <p:nvPr>
            <p:ph type="subTitle" idx="5"/>
          </p:nvPr>
        </p:nvSpPr>
        <p:spPr>
          <a:xfrm>
            <a:off x="5862288" y="2003796"/>
            <a:ext cx="2313900" cy="58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Lato"/>
                <a:ea typeface="Lato"/>
                <a:cs typeface="Lato"/>
                <a:sym typeface="Lato"/>
              </a:defRPr>
            </a:lvl1pPr>
            <a:lvl2pPr lvl="1" algn="ctr" rtl="0">
              <a:lnSpc>
                <a:spcPct val="100000"/>
              </a:lnSpc>
              <a:spcBef>
                <a:spcPts val="0"/>
              </a:spcBef>
              <a:spcAft>
                <a:spcPts val="0"/>
              </a:spcAft>
              <a:buSzPts val="2000"/>
              <a:buNone/>
              <a:defRPr/>
            </a:lvl2pPr>
            <a:lvl3pPr lvl="2" algn="ctr" rtl="0">
              <a:lnSpc>
                <a:spcPct val="100000"/>
              </a:lnSpc>
              <a:spcBef>
                <a:spcPts val="0"/>
              </a:spcBef>
              <a:spcAft>
                <a:spcPts val="0"/>
              </a:spcAft>
              <a:buSzPts val="2000"/>
              <a:buNone/>
              <a:defRPr/>
            </a:lvl3pPr>
            <a:lvl4pPr lvl="3" algn="ctr" rtl="0">
              <a:lnSpc>
                <a:spcPct val="100000"/>
              </a:lnSpc>
              <a:spcBef>
                <a:spcPts val="0"/>
              </a:spcBef>
              <a:spcAft>
                <a:spcPts val="0"/>
              </a:spcAft>
              <a:buSzPts val="2000"/>
              <a:buNone/>
              <a:defRPr/>
            </a:lvl4pPr>
            <a:lvl5pPr lvl="4" algn="ctr" rtl="0">
              <a:lnSpc>
                <a:spcPct val="100000"/>
              </a:lnSpc>
              <a:spcBef>
                <a:spcPts val="0"/>
              </a:spcBef>
              <a:spcAft>
                <a:spcPts val="0"/>
              </a:spcAft>
              <a:buSzPts val="2000"/>
              <a:buNone/>
              <a:defRPr/>
            </a:lvl5pPr>
            <a:lvl6pPr lvl="5" algn="ctr" rtl="0">
              <a:lnSpc>
                <a:spcPct val="100000"/>
              </a:lnSpc>
              <a:spcBef>
                <a:spcPts val="0"/>
              </a:spcBef>
              <a:spcAft>
                <a:spcPts val="0"/>
              </a:spcAft>
              <a:buSzPts val="2000"/>
              <a:buNone/>
              <a:defRPr/>
            </a:lvl6pPr>
            <a:lvl7pPr lvl="6" algn="ctr" rtl="0">
              <a:lnSpc>
                <a:spcPct val="100000"/>
              </a:lnSpc>
              <a:spcBef>
                <a:spcPts val="0"/>
              </a:spcBef>
              <a:spcAft>
                <a:spcPts val="0"/>
              </a:spcAft>
              <a:buSzPts val="2000"/>
              <a:buNone/>
              <a:defRPr/>
            </a:lvl7pPr>
            <a:lvl8pPr lvl="7" algn="ctr" rtl="0">
              <a:lnSpc>
                <a:spcPct val="100000"/>
              </a:lnSpc>
              <a:spcBef>
                <a:spcPts val="0"/>
              </a:spcBef>
              <a:spcAft>
                <a:spcPts val="0"/>
              </a:spcAft>
              <a:buSzPts val="2000"/>
              <a:buNone/>
              <a:defRPr/>
            </a:lvl8pPr>
            <a:lvl9pPr lvl="8" algn="ctr" rtl="0">
              <a:lnSpc>
                <a:spcPct val="100000"/>
              </a:lnSpc>
              <a:spcBef>
                <a:spcPts val="0"/>
              </a:spcBef>
              <a:spcAft>
                <a:spcPts val="0"/>
              </a:spcAft>
              <a:buSzPts val="2000"/>
              <a:buNone/>
              <a:defRPr/>
            </a:lvl9pPr>
          </a:lstStyle>
          <a:p>
            <a:endParaRPr/>
          </a:p>
        </p:txBody>
      </p:sp>
      <p:sp>
        <p:nvSpPr>
          <p:cNvPr id="16463" name="Google Shape;16463;p26"/>
          <p:cNvSpPr txBox="1">
            <a:spLocks noGrp="1"/>
          </p:cNvSpPr>
          <p:nvPr>
            <p:ph type="title" idx="6"/>
          </p:nvPr>
        </p:nvSpPr>
        <p:spPr>
          <a:xfrm>
            <a:off x="1076700" y="3372404"/>
            <a:ext cx="2096100" cy="499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6464" name="Google Shape;16464;p26"/>
          <p:cNvSpPr txBox="1">
            <a:spLocks noGrp="1"/>
          </p:cNvSpPr>
          <p:nvPr>
            <p:ph type="subTitle" idx="7"/>
          </p:nvPr>
        </p:nvSpPr>
        <p:spPr>
          <a:xfrm>
            <a:off x="967800" y="3745825"/>
            <a:ext cx="2313900" cy="58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Lato"/>
                <a:ea typeface="Lato"/>
                <a:cs typeface="Lato"/>
                <a:sym typeface="Lato"/>
              </a:defRPr>
            </a:lvl1pPr>
            <a:lvl2pPr lvl="1" algn="ctr" rtl="0">
              <a:lnSpc>
                <a:spcPct val="100000"/>
              </a:lnSpc>
              <a:spcBef>
                <a:spcPts val="0"/>
              </a:spcBef>
              <a:spcAft>
                <a:spcPts val="0"/>
              </a:spcAft>
              <a:buSzPts val="2000"/>
              <a:buNone/>
              <a:defRPr/>
            </a:lvl2pPr>
            <a:lvl3pPr lvl="2" algn="ctr" rtl="0">
              <a:lnSpc>
                <a:spcPct val="100000"/>
              </a:lnSpc>
              <a:spcBef>
                <a:spcPts val="0"/>
              </a:spcBef>
              <a:spcAft>
                <a:spcPts val="0"/>
              </a:spcAft>
              <a:buSzPts val="2000"/>
              <a:buNone/>
              <a:defRPr/>
            </a:lvl3pPr>
            <a:lvl4pPr lvl="3" algn="ctr" rtl="0">
              <a:lnSpc>
                <a:spcPct val="100000"/>
              </a:lnSpc>
              <a:spcBef>
                <a:spcPts val="0"/>
              </a:spcBef>
              <a:spcAft>
                <a:spcPts val="0"/>
              </a:spcAft>
              <a:buSzPts val="2000"/>
              <a:buNone/>
              <a:defRPr/>
            </a:lvl4pPr>
            <a:lvl5pPr lvl="4" algn="ctr" rtl="0">
              <a:lnSpc>
                <a:spcPct val="100000"/>
              </a:lnSpc>
              <a:spcBef>
                <a:spcPts val="0"/>
              </a:spcBef>
              <a:spcAft>
                <a:spcPts val="0"/>
              </a:spcAft>
              <a:buSzPts val="2000"/>
              <a:buNone/>
              <a:defRPr/>
            </a:lvl5pPr>
            <a:lvl6pPr lvl="5" algn="ctr" rtl="0">
              <a:lnSpc>
                <a:spcPct val="100000"/>
              </a:lnSpc>
              <a:spcBef>
                <a:spcPts val="0"/>
              </a:spcBef>
              <a:spcAft>
                <a:spcPts val="0"/>
              </a:spcAft>
              <a:buSzPts val="2000"/>
              <a:buNone/>
              <a:defRPr/>
            </a:lvl6pPr>
            <a:lvl7pPr lvl="6" algn="ctr" rtl="0">
              <a:lnSpc>
                <a:spcPct val="100000"/>
              </a:lnSpc>
              <a:spcBef>
                <a:spcPts val="0"/>
              </a:spcBef>
              <a:spcAft>
                <a:spcPts val="0"/>
              </a:spcAft>
              <a:buSzPts val="2000"/>
              <a:buNone/>
              <a:defRPr/>
            </a:lvl7pPr>
            <a:lvl8pPr lvl="7" algn="ctr" rtl="0">
              <a:lnSpc>
                <a:spcPct val="100000"/>
              </a:lnSpc>
              <a:spcBef>
                <a:spcPts val="0"/>
              </a:spcBef>
              <a:spcAft>
                <a:spcPts val="0"/>
              </a:spcAft>
              <a:buSzPts val="2000"/>
              <a:buNone/>
              <a:defRPr/>
            </a:lvl8pPr>
            <a:lvl9pPr lvl="8" algn="ctr" rtl="0">
              <a:lnSpc>
                <a:spcPct val="100000"/>
              </a:lnSpc>
              <a:spcBef>
                <a:spcPts val="0"/>
              </a:spcBef>
              <a:spcAft>
                <a:spcPts val="0"/>
              </a:spcAft>
              <a:buSzPts val="2000"/>
              <a:buNone/>
              <a:defRPr/>
            </a:lvl9pPr>
          </a:lstStyle>
          <a:p>
            <a:endParaRPr/>
          </a:p>
        </p:txBody>
      </p:sp>
      <p:sp>
        <p:nvSpPr>
          <p:cNvPr id="16465" name="Google Shape;16465;p26"/>
          <p:cNvSpPr txBox="1">
            <a:spLocks noGrp="1"/>
          </p:cNvSpPr>
          <p:nvPr>
            <p:ph type="title" idx="8"/>
          </p:nvPr>
        </p:nvSpPr>
        <p:spPr>
          <a:xfrm>
            <a:off x="3523950" y="3374804"/>
            <a:ext cx="2096100" cy="499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6466" name="Google Shape;16466;p26"/>
          <p:cNvSpPr txBox="1">
            <a:spLocks noGrp="1"/>
          </p:cNvSpPr>
          <p:nvPr>
            <p:ph type="subTitle" idx="9"/>
          </p:nvPr>
        </p:nvSpPr>
        <p:spPr>
          <a:xfrm>
            <a:off x="3415050" y="3773825"/>
            <a:ext cx="2313900" cy="58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Lato"/>
                <a:ea typeface="Lato"/>
                <a:cs typeface="Lato"/>
                <a:sym typeface="Lato"/>
              </a:defRPr>
            </a:lvl1pPr>
            <a:lvl2pPr lvl="1" algn="ctr" rtl="0">
              <a:lnSpc>
                <a:spcPct val="100000"/>
              </a:lnSpc>
              <a:spcBef>
                <a:spcPts val="0"/>
              </a:spcBef>
              <a:spcAft>
                <a:spcPts val="0"/>
              </a:spcAft>
              <a:buSzPts val="2000"/>
              <a:buNone/>
              <a:defRPr/>
            </a:lvl2pPr>
            <a:lvl3pPr lvl="2" algn="ctr" rtl="0">
              <a:lnSpc>
                <a:spcPct val="100000"/>
              </a:lnSpc>
              <a:spcBef>
                <a:spcPts val="0"/>
              </a:spcBef>
              <a:spcAft>
                <a:spcPts val="0"/>
              </a:spcAft>
              <a:buSzPts val="2000"/>
              <a:buNone/>
              <a:defRPr/>
            </a:lvl3pPr>
            <a:lvl4pPr lvl="3" algn="ctr" rtl="0">
              <a:lnSpc>
                <a:spcPct val="100000"/>
              </a:lnSpc>
              <a:spcBef>
                <a:spcPts val="0"/>
              </a:spcBef>
              <a:spcAft>
                <a:spcPts val="0"/>
              </a:spcAft>
              <a:buSzPts val="2000"/>
              <a:buNone/>
              <a:defRPr/>
            </a:lvl4pPr>
            <a:lvl5pPr lvl="4" algn="ctr" rtl="0">
              <a:lnSpc>
                <a:spcPct val="100000"/>
              </a:lnSpc>
              <a:spcBef>
                <a:spcPts val="0"/>
              </a:spcBef>
              <a:spcAft>
                <a:spcPts val="0"/>
              </a:spcAft>
              <a:buSzPts val="2000"/>
              <a:buNone/>
              <a:defRPr/>
            </a:lvl5pPr>
            <a:lvl6pPr lvl="5" algn="ctr" rtl="0">
              <a:lnSpc>
                <a:spcPct val="100000"/>
              </a:lnSpc>
              <a:spcBef>
                <a:spcPts val="0"/>
              </a:spcBef>
              <a:spcAft>
                <a:spcPts val="0"/>
              </a:spcAft>
              <a:buSzPts val="2000"/>
              <a:buNone/>
              <a:defRPr/>
            </a:lvl6pPr>
            <a:lvl7pPr lvl="6" algn="ctr" rtl="0">
              <a:lnSpc>
                <a:spcPct val="100000"/>
              </a:lnSpc>
              <a:spcBef>
                <a:spcPts val="0"/>
              </a:spcBef>
              <a:spcAft>
                <a:spcPts val="0"/>
              </a:spcAft>
              <a:buSzPts val="2000"/>
              <a:buNone/>
              <a:defRPr/>
            </a:lvl7pPr>
            <a:lvl8pPr lvl="7" algn="ctr" rtl="0">
              <a:lnSpc>
                <a:spcPct val="100000"/>
              </a:lnSpc>
              <a:spcBef>
                <a:spcPts val="0"/>
              </a:spcBef>
              <a:spcAft>
                <a:spcPts val="0"/>
              </a:spcAft>
              <a:buSzPts val="2000"/>
              <a:buNone/>
              <a:defRPr/>
            </a:lvl8pPr>
            <a:lvl9pPr lvl="8" algn="ctr" rtl="0">
              <a:lnSpc>
                <a:spcPct val="100000"/>
              </a:lnSpc>
              <a:spcBef>
                <a:spcPts val="0"/>
              </a:spcBef>
              <a:spcAft>
                <a:spcPts val="0"/>
              </a:spcAft>
              <a:buSzPts val="2000"/>
              <a:buNone/>
              <a:defRPr/>
            </a:lvl9pPr>
          </a:lstStyle>
          <a:p>
            <a:endParaRPr/>
          </a:p>
        </p:txBody>
      </p:sp>
      <p:sp>
        <p:nvSpPr>
          <p:cNvPr id="16467" name="Google Shape;16467;p26"/>
          <p:cNvSpPr txBox="1">
            <a:spLocks noGrp="1"/>
          </p:cNvSpPr>
          <p:nvPr>
            <p:ph type="title" idx="13"/>
          </p:nvPr>
        </p:nvSpPr>
        <p:spPr>
          <a:xfrm>
            <a:off x="5971188" y="3377204"/>
            <a:ext cx="2096100" cy="499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6468" name="Google Shape;16468;p26"/>
          <p:cNvSpPr txBox="1">
            <a:spLocks noGrp="1"/>
          </p:cNvSpPr>
          <p:nvPr>
            <p:ph type="subTitle" idx="14"/>
          </p:nvPr>
        </p:nvSpPr>
        <p:spPr>
          <a:xfrm>
            <a:off x="5862288" y="3776225"/>
            <a:ext cx="2313900" cy="58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Lato"/>
                <a:ea typeface="Lato"/>
                <a:cs typeface="Lato"/>
                <a:sym typeface="Lato"/>
              </a:defRPr>
            </a:lvl1pPr>
            <a:lvl2pPr lvl="1" algn="ctr" rtl="0">
              <a:lnSpc>
                <a:spcPct val="100000"/>
              </a:lnSpc>
              <a:spcBef>
                <a:spcPts val="0"/>
              </a:spcBef>
              <a:spcAft>
                <a:spcPts val="0"/>
              </a:spcAft>
              <a:buSzPts val="2000"/>
              <a:buNone/>
              <a:defRPr/>
            </a:lvl2pPr>
            <a:lvl3pPr lvl="2" algn="ctr" rtl="0">
              <a:lnSpc>
                <a:spcPct val="100000"/>
              </a:lnSpc>
              <a:spcBef>
                <a:spcPts val="0"/>
              </a:spcBef>
              <a:spcAft>
                <a:spcPts val="0"/>
              </a:spcAft>
              <a:buSzPts val="2000"/>
              <a:buNone/>
              <a:defRPr/>
            </a:lvl3pPr>
            <a:lvl4pPr lvl="3" algn="ctr" rtl="0">
              <a:lnSpc>
                <a:spcPct val="100000"/>
              </a:lnSpc>
              <a:spcBef>
                <a:spcPts val="0"/>
              </a:spcBef>
              <a:spcAft>
                <a:spcPts val="0"/>
              </a:spcAft>
              <a:buSzPts val="2000"/>
              <a:buNone/>
              <a:defRPr/>
            </a:lvl4pPr>
            <a:lvl5pPr lvl="4" algn="ctr" rtl="0">
              <a:lnSpc>
                <a:spcPct val="100000"/>
              </a:lnSpc>
              <a:spcBef>
                <a:spcPts val="0"/>
              </a:spcBef>
              <a:spcAft>
                <a:spcPts val="0"/>
              </a:spcAft>
              <a:buSzPts val="2000"/>
              <a:buNone/>
              <a:defRPr/>
            </a:lvl5pPr>
            <a:lvl6pPr lvl="5" algn="ctr" rtl="0">
              <a:lnSpc>
                <a:spcPct val="100000"/>
              </a:lnSpc>
              <a:spcBef>
                <a:spcPts val="0"/>
              </a:spcBef>
              <a:spcAft>
                <a:spcPts val="0"/>
              </a:spcAft>
              <a:buSzPts val="2000"/>
              <a:buNone/>
              <a:defRPr/>
            </a:lvl6pPr>
            <a:lvl7pPr lvl="6" algn="ctr" rtl="0">
              <a:lnSpc>
                <a:spcPct val="100000"/>
              </a:lnSpc>
              <a:spcBef>
                <a:spcPts val="0"/>
              </a:spcBef>
              <a:spcAft>
                <a:spcPts val="0"/>
              </a:spcAft>
              <a:buSzPts val="2000"/>
              <a:buNone/>
              <a:defRPr/>
            </a:lvl7pPr>
            <a:lvl8pPr lvl="7" algn="ctr" rtl="0">
              <a:lnSpc>
                <a:spcPct val="100000"/>
              </a:lnSpc>
              <a:spcBef>
                <a:spcPts val="0"/>
              </a:spcBef>
              <a:spcAft>
                <a:spcPts val="0"/>
              </a:spcAft>
              <a:buSzPts val="2000"/>
              <a:buNone/>
              <a:defRPr/>
            </a:lvl8pPr>
            <a:lvl9pPr lvl="8" algn="ctr" rtl="0">
              <a:lnSpc>
                <a:spcPct val="100000"/>
              </a:lnSpc>
              <a:spcBef>
                <a:spcPts val="0"/>
              </a:spcBef>
              <a:spcAft>
                <a:spcPts val="0"/>
              </a:spcAft>
              <a:buSzPts val="2000"/>
              <a:buNone/>
              <a:defRPr/>
            </a:lvl9pPr>
          </a:lstStyle>
          <a:p>
            <a:endParaRPr/>
          </a:p>
        </p:txBody>
      </p:sp>
      <p:sp>
        <p:nvSpPr>
          <p:cNvPr id="16469" name="Google Shape;16469;p26"/>
          <p:cNvSpPr txBox="1">
            <a:spLocks noGrp="1"/>
          </p:cNvSpPr>
          <p:nvPr>
            <p:ph type="title" idx="15"/>
          </p:nvPr>
        </p:nvSpPr>
        <p:spPr>
          <a:xfrm>
            <a:off x="1365600" y="380250"/>
            <a:ext cx="6412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pic>
        <p:nvPicPr>
          <p:cNvPr id="16470" name="Google Shape;16470;p26"/>
          <p:cNvPicPr preferRelativeResize="0"/>
          <p:nvPr/>
        </p:nvPicPr>
        <p:blipFill rotWithShape="1">
          <a:blip r:embed="rId3">
            <a:alphaModFix/>
          </a:blip>
          <a:srcRect l="-4911" t="9601" r="44866" b="4206"/>
          <a:stretch/>
        </p:blipFill>
        <p:spPr>
          <a:xfrm flipH="1">
            <a:off x="-97066" y="2433196"/>
            <a:ext cx="2546397" cy="2721900"/>
          </a:xfrm>
          <a:prstGeom prst="rect">
            <a:avLst/>
          </a:prstGeom>
          <a:noFill/>
          <a:ln>
            <a:noFill/>
          </a:ln>
        </p:spPr>
      </p:pic>
      <p:pic>
        <p:nvPicPr>
          <p:cNvPr id="16471" name="Google Shape;16471;p26"/>
          <p:cNvPicPr preferRelativeResize="0"/>
          <p:nvPr/>
        </p:nvPicPr>
        <p:blipFill rotWithShape="1">
          <a:blip r:embed="rId4">
            <a:alphaModFix/>
          </a:blip>
          <a:srcRect l="37556" t="20156" r="1623" b="24439"/>
          <a:stretch/>
        </p:blipFill>
        <p:spPr>
          <a:xfrm>
            <a:off x="-97074" y="-134300"/>
            <a:ext cx="1952449" cy="1700498"/>
          </a:xfrm>
          <a:prstGeom prst="rect">
            <a:avLst/>
          </a:prstGeom>
          <a:noFill/>
          <a:ln>
            <a:noFill/>
          </a:ln>
        </p:spPr>
      </p:pic>
      <p:pic>
        <p:nvPicPr>
          <p:cNvPr id="16472" name="Google Shape;16472;p26"/>
          <p:cNvPicPr preferRelativeResize="0"/>
          <p:nvPr/>
        </p:nvPicPr>
        <p:blipFill rotWithShape="1">
          <a:blip r:embed="rId5">
            <a:alphaModFix/>
          </a:blip>
          <a:srcRect l="6963" t="48190" r="6963" b="2978"/>
          <a:stretch/>
        </p:blipFill>
        <p:spPr>
          <a:xfrm rot="5400000" flipH="1">
            <a:off x="6596324" y="2536899"/>
            <a:ext cx="3570325" cy="1936328"/>
          </a:xfrm>
          <a:prstGeom prst="rect">
            <a:avLst/>
          </a:prstGeom>
          <a:noFill/>
          <a:ln>
            <a:noFill/>
          </a:ln>
        </p:spPr>
      </p:pic>
      <p:grpSp>
        <p:nvGrpSpPr>
          <p:cNvPr id="16473" name="Google Shape;16473;p26"/>
          <p:cNvGrpSpPr/>
          <p:nvPr/>
        </p:nvGrpSpPr>
        <p:grpSpPr>
          <a:xfrm rot="5400000" flipH="1">
            <a:off x="63183" y="2948055"/>
            <a:ext cx="2447903" cy="4116751"/>
            <a:chOff x="5540550" y="165863"/>
            <a:chExt cx="1864075" cy="3134900"/>
          </a:xfrm>
        </p:grpSpPr>
        <p:sp>
          <p:nvSpPr>
            <p:cNvPr id="16474" name="Google Shape;16474;p26"/>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26"/>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26"/>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26"/>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26"/>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26"/>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26"/>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26"/>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26"/>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26"/>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26"/>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26"/>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26"/>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26"/>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26"/>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26"/>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26"/>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26"/>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26"/>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26"/>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26"/>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26"/>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26"/>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26"/>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26"/>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26"/>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26"/>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26"/>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26"/>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26"/>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26"/>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26"/>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26"/>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26"/>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26"/>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26"/>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26"/>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26"/>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26"/>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26"/>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26"/>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26"/>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26"/>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26"/>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26"/>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26"/>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26"/>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26"/>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26"/>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26"/>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26"/>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26"/>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26"/>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26"/>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26"/>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26"/>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26"/>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26"/>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26"/>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26"/>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26"/>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26"/>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26"/>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26"/>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26"/>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26"/>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26"/>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26"/>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26"/>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26"/>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26"/>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26"/>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26"/>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26"/>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26"/>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26"/>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26"/>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26"/>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26"/>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26"/>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26"/>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26"/>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26"/>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26"/>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26"/>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26"/>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26"/>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26"/>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26"/>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26"/>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26"/>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26"/>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26"/>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26"/>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26"/>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26"/>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26"/>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26"/>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26"/>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26"/>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26"/>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26"/>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26"/>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26"/>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26"/>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26"/>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26"/>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26"/>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26"/>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26"/>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26"/>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26"/>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26"/>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26"/>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26"/>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26"/>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26"/>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26"/>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26"/>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26"/>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26"/>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26"/>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26"/>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26"/>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26"/>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26"/>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26"/>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26"/>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26"/>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26"/>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26"/>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26"/>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26"/>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26"/>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26"/>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26"/>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26"/>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26"/>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26"/>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26"/>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26"/>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26"/>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26"/>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26"/>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26"/>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26"/>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26"/>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26"/>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26"/>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26"/>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26"/>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26"/>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26"/>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26"/>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26"/>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26"/>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26"/>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26"/>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26"/>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26"/>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26"/>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26"/>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26"/>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26"/>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26"/>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26"/>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26"/>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26"/>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26"/>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26"/>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26"/>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26"/>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26"/>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26"/>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26"/>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26"/>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26"/>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26"/>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26"/>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26"/>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26"/>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26"/>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26"/>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26"/>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26"/>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26"/>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26"/>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26"/>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26"/>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26"/>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26"/>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26"/>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26"/>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26"/>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26"/>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26"/>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26"/>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26"/>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26"/>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26"/>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26"/>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26"/>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26"/>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26"/>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26"/>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26"/>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26"/>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26"/>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26"/>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26"/>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26"/>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26"/>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26"/>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26"/>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26"/>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26"/>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26"/>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26"/>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26"/>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26"/>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26"/>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26"/>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26"/>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26"/>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26"/>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26"/>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26"/>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26"/>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26"/>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26"/>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26"/>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26"/>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26"/>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26"/>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26"/>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26"/>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26"/>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26"/>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26"/>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26"/>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26"/>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26"/>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26"/>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26"/>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26"/>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26"/>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26"/>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26"/>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26"/>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26"/>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26"/>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26"/>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26"/>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26"/>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26"/>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26"/>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26"/>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26"/>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26"/>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26"/>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26"/>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26"/>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26"/>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26"/>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26"/>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26"/>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26"/>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26"/>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26"/>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26"/>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26"/>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26"/>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26"/>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26"/>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26"/>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26"/>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26"/>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26"/>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26"/>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26"/>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26"/>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26"/>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26"/>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26"/>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26"/>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26"/>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26"/>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26"/>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26"/>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26"/>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26"/>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26"/>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26"/>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26"/>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26"/>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26"/>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26"/>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26"/>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26"/>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26"/>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26"/>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26"/>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26"/>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26"/>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26"/>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26"/>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26"/>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26"/>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26"/>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26"/>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26"/>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26"/>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26"/>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26"/>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26"/>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26"/>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26"/>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26"/>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26"/>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26"/>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26"/>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26"/>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26"/>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26"/>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26"/>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26"/>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26"/>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26"/>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26"/>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26"/>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26"/>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26"/>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26"/>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26"/>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26"/>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26"/>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26"/>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26"/>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26"/>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26"/>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26"/>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26"/>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26"/>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26"/>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26"/>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26"/>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26"/>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26"/>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26"/>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26"/>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26"/>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26"/>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26"/>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26"/>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26"/>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26"/>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26"/>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26"/>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26"/>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26"/>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26"/>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26"/>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26"/>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26"/>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26"/>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26"/>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26"/>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26"/>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26"/>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26"/>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26"/>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26"/>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26"/>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26"/>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26"/>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26"/>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26"/>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26"/>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26"/>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26"/>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26"/>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26"/>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26"/>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26"/>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26"/>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26"/>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26"/>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26"/>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26"/>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26"/>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26"/>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26"/>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26"/>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26"/>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26"/>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26"/>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26"/>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26"/>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26"/>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26"/>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26"/>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26"/>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26"/>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26"/>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26"/>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26"/>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26"/>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26"/>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26"/>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26"/>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26"/>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26"/>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26"/>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26"/>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26"/>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26"/>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26"/>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26"/>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26"/>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26"/>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26"/>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26"/>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26"/>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26"/>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26"/>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26"/>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26"/>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26"/>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26"/>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26"/>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26"/>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26"/>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26"/>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26"/>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26"/>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26"/>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26"/>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26"/>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26"/>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26"/>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26"/>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26"/>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26"/>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26"/>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26"/>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26"/>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26"/>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26"/>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26"/>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26"/>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26"/>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26"/>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26"/>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26"/>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26"/>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26"/>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26"/>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26"/>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26"/>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26"/>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26"/>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26"/>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26"/>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26"/>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26"/>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26"/>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26"/>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26"/>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26"/>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26"/>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26"/>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26"/>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26"/>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26"/>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26"/>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26"/>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26"/>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26"/>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26"/>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26"/>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26"/>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26"/>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26"/>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26"/>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26"/>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26"/>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26"/>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26"/>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26"/>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26"/>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26"/>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26"/>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26"/>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26"/>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26"/>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26"/>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26"/>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26"/>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26"/>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26"/>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26"/>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26"/>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26"/>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26"/>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26"/>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26"/>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26"/>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26"/>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26"/>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26"/>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26"/>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26"/>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26"/>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26"/>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26"/>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26"/>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26"/>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26"/>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26"/>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26"/>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26"/>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26"/>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26"/>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26"/>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26"/>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26"/>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26"/>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26"/>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26"/>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26"/>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26"/>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26"/>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26"/>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26"/>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26"/>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26"/>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26"/>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26"/>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26"/>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26"/>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26"/>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26"/>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26"/>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26"/>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26"/>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26"/>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26"/>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26"/>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26"/>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26"/>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26"/>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26"/>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26"/>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26"/>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26"/>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26"/>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26"/>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26"/>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26"/>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26"/>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26"/>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26"/>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26"/>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26"/>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26"/>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26"/>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26"/>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26"/>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26"/>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26"/>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26"/>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26"/>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26"/>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26"/>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26"/>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26"/>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26"/>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26"/>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26"/>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26"/>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26"/>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26"/>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26"/>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26"/>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26"/>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26"/>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26"/>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26"/>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26"/>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26"/>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26"/>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26"/>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26"/>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26"/>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26"/>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26"/>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26"/>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26"/>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26"/>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p:cSld name="TITLE_AND_BODY_1_4">
    <p:spTree>
      <p:nvGrpSpPr>
        <p:cNvPr id="1" name="Shape 17073"/>
        <p:cNvGrpSpPr/>
        <p:nvPr/>
      </p:nvGrpSpPr>
      <p:grpSpPr>
        <a:xfrm>
          <a:off x="0" y="0"/>
          <a:ext cx="0" cy="0"/>
          <a:chOff x="0" y="0"/>
          <a:chExt cx="0" cy="0"/>
        </a:xfrm>
      </p:grpSpPr>
      <p:sp>
        <p:nvSpPr>
          <p:cNvPr id="17074" name="Google Shape;17074;p27"/>
          <p:cNvSpPr/>
          <p:nvPr/>
        </p:nvSpPr>
        <p:spPr>
          <a:xfrm flipH="1">
            <a:off x="-63011" y="-74950"/>
            <a:ext cx="2247585" cy="5143553"/>
          </a:xfrm>
          <a:custGeom>
            <a:avLst/>
            <a:gdLst/>
            <a:ahLst/>
            <a:cxnLst/>
            <a:rect l="l" t="t" r="r" b="b"/>
            <a:pathLst>
              <a:path w="104551" h="121518" extrusionOk="0">
                <a:moveTo>
                  <a:pt x="1" y="869"/>
                </a:moveTo>
                <a:cubicBezTo>
                  <a:pt x="14626" y="3707"/>
                  <a:pt x="28771" y="11865"/>
                  <a:pt x="38092" y="22598"/>
                </a:cubicBezTo>
                <a:cubicBezTo>
                  <a:pt x="42838" y="28042"/>
                  <a:pt x="46374" y="34416"/>
                  <a:pt x="47491" y="41380"/>
                </a:cubicBezTo>
                <a:cubicBezTo>
                  <a:pt x="48871" y="49957"/>
                  <a:pt x="44342" y="57386"/>
                  <a:pt x="43955" y="65792"/>
                </a:cubicBezTo>
                <a:cubicBezTo>
                  <a:pt x="43071" y="84481"/>
                  <a:pt x="64086" y="91476"/>
                  <a:pt x="78339" y="96253"/>
                </a:cubicBezTo>
                <a:cubicBezTo>
                  <a:pt x="86373" y="98951"/>
                  <a:pt x="94702" y="102364"/>
                  <a:pt x="99851" y="109110"/>
                </a:cubicBezTo>
                <a:cubicBezTo>
                  <a:pt x="102581" y="112708"/>
                  <a:pt x="104209" y="117020"/>
                  <a:pt x="104550" y="121518"/>
                </a:cubicBezTo>
                <a:lnTo>
                  <a:pt x="104550"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27"/>
          <p:cNvSpPr/>
          <p:nvPr/>
        </p:nvSpPr>
        <p:spPr>
          <a:xfrm>
            <a:off x="5568803" y="-74950"/>
            <a:ext cx="3707694" cy="5293396"/>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27"/>
          <p:cNvSpPr txBox="1">
            <a:spLocks noGrp="1"/>
          </p:cNvSpPr>
          <p:nvPr>
            <p:ph type="title"/>
          </p:nvPr>
        </p:nvSpPr>
        <p:spPr>
          <a:xfrm>
            <a:off x="2078750" y="2901125"/>
            <a:ext cx="1321200" cy="572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7077" name="Google Shape;17077;p27"/>
          <p:cNvSpPr txBox="1">
            <a:spLocks noGrp="1"/>
          </p:cNvSpPr>
          <p:nvPr>
            <p:ph type="subTitle" idx="1"/>
          </p:nvPr>
        </p:nvSpPr>
        <p:spPr>
          <a:xfrm>
            <a:off x="1804150" y="3319925"/>
            <a:ext cx="1588800" cy="572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Font typeface="Lato"/>
              <a:buNone/>
              <a:defRPr sz="1400">
                <a:latin typeface="Lato"/>
                <a:ea typeface="Lato"/>
                <a:cs typeface="Lato"/>
                <a:sym typeface="Lato"/>
              </a:defRPr>
            </a:lvl1pPr>
            <a:lvl2pPr lvl="1" algn="ctr" rtl="0">
              <a:lnSpc>
                <a:spcPct val="100000"/>
              </a:lnSpc>
              <a:spcBef>
                <a:spcPts val="0"/>
              </a:spcBef>
              <a:spcAft>
                <a:spcPts val="0"/>
              </a:spcAft>
              <a:buSzPts val="1400"/>
              <a:buFont typeface="Lato"/>
              <a:buNone/>
              <a:defRPr sz="1400">
                <a:latin typeface="Lato"/>
                <a:ea typeface="Lato"/>
                <a:cs typeface="Lato"/>
                <a:sym typeface="Lato"/>
              </a:defRPr>
            </a:lvl2pPr>
            <a:lvl3pPr lvl="2" algn="ctr" rtl="0">
              <a:lnSpc>
                <a:spcPct val="100000"/>
              </a:lnSpc>
              <a:spcBef>
                <a:spcPts val="0"/>
              </a:spcBef>
              <a:spcAft>
                <a:spcPts val="0"/>
              </a:spcAft>
              <a:buSzPts val="1400"/>
              <a:buFont typeface="Lato"/>
              <a:buNone/>
              <a:defRPr sz="1400">
                <a:latin typeface="Lato"/>
                <a:ea typeface="Lato"/>
                <a:cs typeface="Lato"/>
                <a:sym typeface="Lato"/>
              </a:defRPr>
            </a:lvl3pPr>
            <a:lvl4pPr lvl="3" algn="ctr" rtl="0">
              <a:lnSpc>
                <a:spcPct val="100000"/>
              </a:lnSpc>
              <a:spcBef>
                <a:spcPts val="0"/>
              </a:spcBef>
              <a:spcAft>
                <a:spcPts val="0"/>
              </a:spcAft>
              <a:buSzPts val="1400"/>
              <a:buFont typeface="Lato"/>
              <a:buNone/>
              <a:defRPr sz="1400">
                <a:latin typeface="Lato"/>
                <a:ea typeface="Lato"/>
                <a:cs typeface="Lato"/>
                <a:sym typeface="Lato"/>
              </a:defRPr>
            </a:lvl4pPr>
            <a:lvl5pPr lvl="4" algn="ctr" rtl="0">
              <a:lnSpc>
                <a:spcPct val="100000"/>
              </a:lnSpc>
              <a:spcBef>
                <a:spcPts val="0"/>
              </a:spcBef>
              <a:spcAft>
                <a:spcPts val="0"/>
              </a:spcAft>
              <a:buSzPts val="1400"/>
              <a:buFont typeface="Lato"/>
              <a:buNone/>
              <a:defRPr sz="1400">
                <a:latin typeface="Lato"/>
                <a:ea typeface="Lato"/>
                <a:cs typeface="Lato"/>
                <a:sym typeface="Lato"/>
              </a:defRPr>
            </a:lvl5pPr>
            <a:lvl6pPr lvl="5" algn="ctr" rtl="0">
              <a:lnSpc>
                <a:spcPct val="100000"/>
              </a:lnSpc>
              <a:spcBef>
                <a:spcPts val="0"/>
              </a:spcBef>
              <a:spcAft>
                <a:spcPts val="0"/>
              </a:spcAft>
              <a:buSzPts val="1400"/>
              <a:buFont typeface="Lato"/>
              <a:buNone/>
              <a:defRPr sz="1400">
                <a:latin typeface="Lato"/>
                <a:ea typeface="Lato"/>
                <a:cs typeface="Lato"/>
                <a:sym typeface="Lato"/>
              </a:defRPr>
            </a:lvl6pPr>
            <a:lvl7pPr lvl="6" algn="ctr" rtl="0">
              <a:lnSpc>
                <a:spcPct val="100000"/>
              </a:lnSpc>
              <a:spcBef>
                <a:spcPts val="0"/>
              </a:spcBef>
              <a:spcAft>
                <a:spcPts val="0"/>
              </a:spcAft>
              <a:buSzPts val="1400"/>
              <a:buFont typeface="Lato"/>
              <a:buNone/>
              <a:defRPr sz="1400">
                <a:latin typeface="Lato"/>
                <a:ea typeface="Lato"/>
                <a:cs typeface="Lato"/>
                <a:sym typeface="Lato"/>
              </a:defRPr>
            </a:lvl7pPr>
            <a:lvl8pPr lvl="7" algn="ctr" rtl="0">
              <a:lnSpc>
                <a:spcPct val="100000"/>
              </a:lnSpc>
              <a:spcBef>
                <a:spcPts val="0"/>
              </a:spcBef>
              <a:spcAft>
                <a:spcPts val="0"/>
              </a:spcAft>
              <a:buSzPts val="1400"/>
              <a:buFont typeface="Lato"/>
              <a:buNone/>
              <a:defRPr sz="1400">
                <a:latin typeface="Lato"/>
                <a:ea typeface="Lato"/>
                <a:cs typeface="Lato"/>
                <a:sym typeface="Lato"/>
              </a:defRPr>
            </a:lvl8pPr>
            <a:lvl9pPr lvl="8" algn="ctr" rtl="0">
              <a:lnSpc>
                <a:spcPct val="100000"/>
              </a:lnSpc>
              <a:spcBef>
                <a:spcPts val="0"/>
              </a:spcBef>
              <a:spcAft>
                <a:spcPts val="0"/>
              </a:spcAft>
              <a:buSzPts val="1400"/>
              <a:buFont typeface="Lato"/>
              <a:buNone/>
              <a:defRPr sz="1400">
                <a:latin typeface="Lato"/>
                <a:ea typeface="Lato"/>
                <a:cs typeface="Lato"/>
                <a:sym typeface="Lato"/>
              </a:defRPr>
            </a:lvl9pPr>
          </a:lstStyle>
          <a:p>
            <a:endParaRPr/>
          </a:p>
        </p:txBody>
      </p:sp>
      <p:sp>
        <p:nvSpPr>
          <p:cNvPr id="17078" name="Google Shape;17078;p27"/>
          <p:cNvSpPr txBox="1">
            <a:spLocks noGrp="1"/>
          </p:cNvSpPr>
          <p:nvPr>
            <p:ph type="title" idx="2"/>
          </p:nvPr>
        </p:nvSpPr>
        <p:spPr>
          <a:xfrm>
            <a:off x="5751050" y="1596125"/>
            <a:ext cx="1321200" cy="4557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7079" name="Google Shape;17079;p27"/>
          <p:cNvSpPr txBox="1">
            <a:spLocks noGrp="1"/>
          </p:cNvSpPr>
          <p:nvPr>
            <p:ph type="subTitle" idx="3"/>
          </p:nvPr>
        </p:nvSpPr>
        <p:spPr>
          <a:xfrm>
            <a:off x="5751050" y="1897675"/>
            <a:ext cx="15888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Lato"/>
              <a:buNone/>
              <a:defRPr sz="1400">
                <a:latin typeface="Lato"/>
                <a:ea typeface="Lato"/>
                <a:cs typeface="Lato"/>
                <a:sym typeface="Lato"/>
              </a:defRPr>
            </a:lvl1pPr>
            <a:lvl2pPr lvl="1" algn="ctr" rtl="0">
              <a:lnSpc>
                <a:spcPct val="100000"/>
              </a:lnSpc>
              <a:spcBef>
                <a:spcPts val="0"/>
              </a:spcBef>
              <a:spcAft>
                <a:spcPts val="0"/>
              </a:spcAft>
              <a:buSzPts val="1400"/>
              <a:buFont typeface="Lato"/>
              <a:buNone/>
              <a:defRPr sz="1400">
                <a:latin typeface="Lato"/>
                <a:ea typeface="Lato"/>
                <a:cs typeface="Lato"/>
                <a:sym typeface="Lato"/>
              </a:defRPr>
            </a:lvl2pPr>
            <a:lvl3pPr lvl="2" algn="ctr" rtl="0">
              <a:lnSpc>
                <a:spcPct val="100000"/>
              </a:lnSpc>
              <a:spcBef>
                <a:spcPts val="0"/>
              </a:spcBef>
              <a:spcAft>
                <a:spcPts val="0"/>
              </a:spcAft>
              <a:buSzPts val="1400"/>
              <a:buFont typeface="Lato"/>
              <a:buNone/>
              <a:defRPr sz="1400">
                <a:latin typeface="Lato"/>
                <a:ea typeface="Lato"/>
                <a:cs typeface="Lato"/>
                <a:sym typeface="Lato"/>
              </a:defRPr>
            </a:lvl3pPr>
            <a:lvl4pPr lvl="3" algn="ctr" rtl="0">
              <a:lnSpc>
                <a:spcPct val="100000"/>
              </a:lnSpc>
              <a:spcBef>
                <a:spcPts val="0"/>
              </a:spcBef>
              <a:spcAft>
                <a:spcPts val="0"/>
              </a:spcAft>
              <a:buSzPts val="1400"/>
              <a:buFont typeface="Lato"/>
              <a:buNone/>
              <a:defRPr sz="1400">
                <a:latin typeface="Lato"/>
                <a:ea typeface="Lato"/>
                <a:cs typeface="Lato"/>
                <a:sym typeface="Lato"/>
              </a:defRPr>
            </a:lvl4pPr>
            <a:lvl5pPr lvl="4" algn="ctr" rtl="0">
              <a:lnSpc>
                <a:spcPct val="100000"/>
              </a:lnSpc>
              <a:spcBef>
                <a:spcPts val="0"/>
              </a:spcBef>
              <a:spcAft>
                <a:spcPts val="0"/>
              </a:spcAft>
              <a:buSzPts val="1400"/>
              <a:buFont typeface="Lato"/>
              <a:buNone/>
              <a:defRPr sz="1400">
                <a:latin typeface="Lato"/>
                <a:ea typeface="Lato"/>
                <a:cs typeface="Lato"/>
                <a:sym typeface="Lato"/>
              </a:defRPr>
            </a:lvl5pPr>
            <a:lvl6pPr lvl="5" algn="ctr" rtl="0">
              <a:lnSpc>
                <a:spcPct val="100000"/>
              </a:lnSpc>
              <a:spcBef>
                <a:spcPts val="0"/>
              </a:spcBef>
              <a:spcAft>
                <a:spcPts val="0"/>
              </a:spcAft>
              <a:buSzPts val="1400"/>
              <a:buFont typeface="Lato"/>
              <a:buNone/>
              <a:defRPr sz="1400">
                <a:latin typeface="Lato"/>
                <a:ea typeface="Lato"/>
                <a:cs typeface="Lato"/>
                <a:sym typeface="Lato"/>
              </a:defRPr>
            </a:lvl6pPr>
            <a:lvl7pPr lvl="6" algn="ctr" rtl="0">
              <a:lnSpc>
                <a:spcPct val="100000"/>
              </a:lnSpc>
              <a:spcBef>
                <a:spcPts val="0"/>
              </a:spcBef>
              <a:spcAft>
                <a:spcPts val="0"/>
              </a:spcAft>
              <a:buSzPts val="1400"/>
              <a:buFont typeface="Lato"/>
              <a:buNone/>
              <a:defRPr sz="1400">
                <a:latin typeface="Lato"/>
                <a:ea typeface="Lato"/>
                <a:cs typeface="Lato"/>
                <a:sym typeface="Lato"/>
              </a:defRPr>
            </a:lvl7pPr>
            <a:lvl8pPr lvl="7" algn="ctr" rtl="0">
              <a:lnSpc>
                <a:spcPct val="100000"/>
              </a:lnSpc>
              <a:spcBef>
                <a:spcPts val="0"/>
              </a:spcBef>
              <a:spcAft>
                <a:spcPts val="0"/>
              </a:spcAft>
              <a:buSzPts val="1400"/>
              <a:buFont typeface="Lato"/>
              <a:buNone/>
              <a:defRPr sz="1400">
                <a:latin typeface="Lato"/>
                <a:ea typeface="Lato"/>
                <a:cs typeface="Lato"/>
                <a:sym typeface="Lato"/>
              </a:defRPr>
            </a:lvl8pPr>
            <a:lvl9pPr lvl="8" algn="ctr" rtl="0">
              <a:lnSpc>
                <a:spcPct val="100000"/>
              </a:lnSpc>
              <a:spcBef>
                <a:spcPts val="0"/>
              </a:spcBef>
              <a:spcAft>
                <a:spcPts val="0"/>
              </a:spcAft>
              <a:buSzPts val="1400"/>
              <a:buFont typeface="Lato"/>
              <a:buNone/>
              <a:defRPr sz="1400">
                <a:latin typeface="Lato"/>
                <a:ea typeface="Lato"/>
                <a:cs typeface="Lato"/>
                <a:sym typeface="Lato"/>
              </a:defRPr>
            </a:lvl9pPr>
          </a:lstStyle>
          <a:p>
            <a:endParaRPr/>
          </a:p>
        </p:txBody>
      </p:sp>
      <p:sp>
        <p:nvSpPr>
          <p:cNvPr id="17080" name="Google Shape;17080;p27"/>
          <p:cNvSpPr txBox="1">
            <a:spLocks noGrp="1"/>
          </p:cNvSpPr>
          <p:nvPr>
            <p:ph type="title" idx="4"/>
          </p:nvPr>
        </p:nvSpPr>
        <p:spPr>
          <a:xfrm>
            <a:off x="5751052" y="2901125"/>
            <a:ext cx="1321200" cy="5727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7081" name="Google Shape;17081;p27"/>
          <p:cNvSpPr txBox="1">
            <a:spLocks noGrp="1"/>
          </p:cNvSpPr>
          <p:nvPr>
            <p:ph type="subTitle" idx="5"/>
          </p:nvPr>
        </p:nvSpPr>
        <p:spPr>
          <a:xfrm>
            <a:off x="5744050" y="3319925"/>
            <a:ext cx="15888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Lato"/>
              <a:buNone/>
              <a:defRPr sz="1400">
                <a:latin typeface="Lato"/>
                <a:ea typeface="Lato"/>
                <a:cs typeface="Lato"/>
                <a:sym typeface="Lato"/>
              </a:defRPr>
            </a:lvl1pPr>
            <a:lvl2pPr lvl="1" algn="ctr" rtl="0">
              <a:lnSpc>
                <a:spcPct val="100000"/>
              </a:lnSpc>
              <a:spcBef>
                <a:spcPts val="0"/>
              </a:spcBef>
              <a:spcAft>
                <a:spcPts val="0"/>
              </a:spcAft>
              <a:buSzPts val="1400"/>
              <a:buFont typeface="Lato"/>
              <a:buNone/>
              <a:defRPr sz="1400">
                <a:latin typeface="Lato"/>
                <a:ea typeface="Lato"/>
                <a:cs typeface="Lato"/>
                <a:sym typeface="Lato"/>
              </a:defRPr>
            </a:lvl2pPr>
            <a:lvl3pPr lvl="2" algn="ctr" rtl="0">
              <a:lnSpc>
                <a:spcPct val="100000"/>
              </a:lnSpc>
              <a:spcBef>
                <a:spcPts val="0"/>
              </a:spcBef>
              <a:spcAft>
                <a:spcPts val="0"/>
              </a:spcAft>
              <a:buSzPts val="1400"/>
              <a:buFont typeface="Lato"/>
              <a:buNone/>
              <a:defRPr sz="1400">
                <a:latin typeface="Lato"/>
                <a:ea typeface="Lato"/>
                <a:cs typeface="Lato"/>
                <a:sym typeface="Lato"/>
              </a:defRPr>
            </a:lvl3pPr>
            <a:lvl4pPr lvl="3" algn="ctr" rtl="0">
              <a:lnSpc>
                <a:spcPct val="100000"/>
              </a:lnSpc>
              <a:spcBef>
                <a:spcPts val="0"/>
              </a:spcBef>
              <a:spcAft>
                <a:spcPts val="0"/>
              </a:spcAft>
              <a:buSzPts val="1400"/>
              <a:buFont typeface="Lato"/>
              <a:buNone/>
              <a:defRPr sz="1400">
                <a:latin typeface="Lato"/>
                <a:ea typeface="Lato"/>
                <a:cs typeface="Lato"/>
                <a:sym typeface="Lato"/>
              </a:defRPr>
            </a:lvl4pPr>
            <a:lvl5pPr lvl="4" algn="ctr" rtl="0">
              <a:lnSpc>
                <a:spcPct val="100000"/>
              </a:lnSpc>
              <a:spcBef>
                <a:spcPts val="0"/>
              </a:spcBef>
              <a:spcAft>
                <a:spcPts val="0"/>
              </a:spcAft>
              <a:buSzPts val="1400"/>
              <a:buFont typeface="Lato"/>
              <a:buNone/>
              <a:defRPr sz="1400">
                <a:latin typeface="Lato"/>
                <a:ea typeface="Lato"/>
                <a:cs typeface="Lato"/>
                <a:sym typeface="Lato"/>
              </a:defRPr>
            </a:lvl5pPr>
            <a:lvl6pPr lvl="5" algn="ctr" rtl="0">
              <a:lnSpc>
                <a:spcPct val="100000"/>
              </a:lnSpc>
              <a:spcBef>
                <a:spcPts val="0"/>
              </a:spcBef>
              <a:spcAft>
                <a:spcPts val="0"/>
              </a:spcAft>
              <a:buSzPts val="1400"/>
              <a:buFont typeface="Lato"/>
              <a:buNone/>
              <a:defRPr sz="1400">
                <a:latin typeface="Lato"/>
                <a:ea typeface="Lato"/>
                <a:cs typeface="Lato"/>
                <a:sym typeface="Lato"/>
              </a:defRPr>
            </a:lvl6pPr>
            <a:lvl7pPr lvl="6" algn="ctr" rtl="0">
              <a:lnSpc>
                <a:spcPct val="100000"/>
              </a:lnSpc>
              <a:spcBef>
                <a:spcPts val="0"/>
              </a:spcBef>
              <a:spcAft>
                <a:spcPts val="0"/>
              </a:spcAft>
              <a:buSzPts val="1400"/>
              <a:buFont typeface="Lato"/>
              <a:buNone/>
              <a:defRPr sz="1400">
                <a:latin typeface="Lato"/>
                <a:ea typeface="Lato"/>
                <a:cs typeface="Lato"/>
                <a:sym typeface="Lato"/>
              </a:defRPr>
            </a:lvl7pPr>
            <a:lvl8pPr lvl="7" algn="ctr" rtl="0">
              <a:lnSpc>
                <a:spcPct val="100000"/>
              </a:lnSpc>
              <a:spcBef>
                <a:spcPts val="0"/>
              </a:spcBef>
              <a:spcAft>
                <a:spcPts val="0"/>
              </a:spcAft>
              <a:buSzPts val="1400"/>
              <a:buFont typeface="Lato"/>
              <a:buNone/>
              <a:defRPr sz="1400">
                <a:latin typeface="Lato"/>
                <a:ea typeface="Lato"/>
                <a:cs typeface="Lato"/>
                <a:sym typeface="Lato"/>
              </a:defRPr>
            </a:lvl8pPr>
            <a:lvl9pPr lvl="8" algn="ctr" rtl="0">
              <a:lnSpc>
                <a:spcPct val="100000"/>
              </a:lnSpc>
              <a:spcBef>
                <a:spcPts val="0"/>
              </a:spcBef>
              <a:spcAft>
                <a:spcPts val="0"/>
              </a:spcAft>
              <a:buSzPts val="1400"/>
              <a:buFont typeface="Lato"/>
              <a:buNone/>
              <a:defRPr sz="1400">
                <a:latin typeface="Lato"/>
                <a:ea typeface="Lato"/>
                <a:cs typeface="Lato"/>
                <a:sym typeface="Lato"/>
              </a:defRPr>
            </a:lvl9pPr>
          </a:lstStyle>
          <a:p>
            <a:endParaRPr/>
          </a:p>
        </p:txBody>
      </p:sp>
      <p:sp>
        <p:nvSpPr>
          <p:cNvPr id="17082" name="Google Shape;17082;p27"/>
          <p:cNvSpPr txBox="1">
            <a:spLocks noGrp="1"/>
          </p:cNvSpPr>
          <p:nvPr>
            <p:ph type="title" idx="6"/>
          </p:nvPr>
        </p:nvSpPr>
        <p:spPr>
          <a:xfrm>
            <a:off x="2078700" y="1596125"/>
            <a:ext cx="1321200" cy="455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7083" name="Google Shape;17083;p27"/>
          <p:cNvSpPr txBox="1">
            <a:spLocks noGrp="1"/>
          </p:cNvSpPr>
          <p:nvPr>
            <p:ph type="subTitle" idx="7"/>
          </p:nvPr>
        </p:nvSpPr>
        <p:spPr>
          <a:xfrm>
            <a:off x="1804150" y="1897663"/>
            <a:ext cx="1588800" cy="572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Font typeface="Lato"/>
              <a:buNone/>
              <a:defRPr sz="1400">
                <a:latin typeface="Lato"/>
                <a:ea typeface="Lato"/>
                <a:cs typeface="Lato"/>
                <a:sym typeface="Lato"/>
              </a:defRPr>
            </a:lvl1pPr>
            <a:lvl2pPr lvl="1" algn="ctr" rtl="0">
              <a:lnSpc>
                <a:spcPct val="100000"/>
              </a:lnSpc>
              <a:spcBef>
                <a:spcPts val="0"/>
              </a:spcBef>
              <a:spcAft>
                <a:spcPts val="0"/>
              </a:spcAft>
              <a:buSzPts val="1400"/>
              <a:buFont typeface="Lato"/>
              <a:buNone/>
              <a:defRPr sz="1400">
                <a:latin typeface="Lato"/>
                <a:ea typeface="Lato"/>
                <a:cs typeface="Lato"/>
                <a:sym typeface="Lato"/>
              </a:defRPr>
            </a:lvl2pPr>
            <a:lvl3pPr lvl="2" algn="ctr" rtl="0">
              <a:lnSpc>
                <a:spcPct val="100000"/>
              </a:lnSpc>
              <a:spcBef>
                <a:spcPts val="0"/>
              </a:spcBef>
              <a:spcAft>
                <a:spcPts val="0"/>
              </a:spcAft>
              <a:buSzPts val="1400"/>
              <a:buFont typeface="Lato"/>
              <a:buNone/>
              <a:defRPr sz="1400">
                <a:latin typeface="Lato"/>
                <a:ea typeface="Lato"/>
                <a:cs typeface="Lato"/>
                <a:sym typeface="Lato"/>
              </a:defRPr>
            </a:lvl3pPr>
            <a:lvl4pPr lvl="3" algn="ctr" rtl="0">
              <a:lnSpc>
                <a:spcPct val="100000"/>
              </a:lnSpc>
              <a:spcBef>
                <a:spcPts val="0"/>
              </a:spcBef>
              <a:spcAft>
                <a:spcPts val="0"/>
              </a:spcAft>
              <a:buSzPts val="1400"/>
              <a:buFont typeface="Lato"/>
              <a:buNone/>
              <a:defRPr sz="1400">
                <a:latin typeface="Lato"/>
                <a:ea typeface="Lato"/>
                <a:cs typeface="Lato"/>
                <a:sym typeface="Lato"/>
              </a:defRPr>
            </a:lvl4pPr>
            <a:lvl5pPr lvl="4" algn="ctr" rtl="0">
              <a:lnSpc>
                <a:spcPct val="100000"/>
              </a:lnSpc>
              <a:spcBef>
                <a:spcPts val="0"/>
              </a:spcBef>
              <a:spcAft>
                <a:spcPts val="0"/>
              </a:spcAft>
              <a:buSzPts val="1400"/>
              <a:buFont typeface="Lato"/>
              <a:buNone/>
              <a:defRPr sz="1400">
                <a:latin typeface="Lato"/>
                <a:ea typeface="Lato"/>
                <a:cs typeface="Lato"/>
                <a:sym typeface="Lato"/>
              </a:defRPr>
            </a:lvl5pPr>
            <a:lvl6pPr lvl="5" algn="ctr" rtl="0">
              <a:lnSpc>
                <a:spcPct val="100000"/>
              </a:lnSpc>
              <a:spcBef>
                <a:spcPts val="0"/>
              </a:spcBef>
              <a:spcAft>
                <a:spcPts val="0"/>
              </a:spcAft>
              <a:buSzPts val="1400"/>
              <a:buFont typeface="Lato"/>
              <a:buNone/>
              <a:defRPr sz="1400">
                <a:latin typeface="Lato"/>
                <a:ea typeface="Lato"/>
                <a:cs typeface="Lato"/>
                <a:sym typeface="Lato"/>
              </a:defRPr>
            </a:lvl6pPr>
            <a:lvl7pPr lvl="6" algn="ctr" rtl="0">
              <a:lnSpc>
                <a:spcPct val="100000"/>
              </a:lnSpc>
              <a:spcBef>
                <a:spcPts val="0"/>
              </a:spcBef>
              <a:spcAft>
                <a:spcPts val="0"/>
              </a:spcAft>
              <a:buSzPts val="1400"/>
              <a:buFont typeface="Lato"/>
              <a:buNone/>
              <a:defRPr sz="1400">
                <a:latin typeface="Lato"/>
                <a:ea typeface="Lato"/>
                <a:cs typeface="Lato"/>
                <a:sym typeface="Lato"/>
              </a:defRPr>
            </a:lvl7pPr>
            <a:lvl8pPr lvl="7" algn="ctr" rtl="0">
              <a:lnSpc>
                <a:spcPct val="100000"/>
              </a:lnSpc>
              <a:spcBef>
                <a:spcPts val="0"/>
              </a:spcBef>
              <a:spcAft>
                <a:spcPts val="0"/>
              </a:spcAft>
              <a:buSzPts val="1400"/>
              <a:buFont typeface="Lato"/>
              <a:buNone/>
              <a:defRPr sz="1400">
                <a:latin typeface="Lato"/>
                <a:ea typeface="Lato"/>
                <a:cs typeface="Lato"/>
                <a:sym typeface="Lato"/>
              </a:defRPr>
            </a:lvl8pPr>
            <a:lvl9pPr lvl="8" algn="ctr" rtl="0">
              <a:lnSpc>
                <a:spcPct val="100000"/>
              </a:lnSpc>
              <a:spcBef>
                <a:spcPts val="0"/>
              </a:spcBef>
              <a:spcAft>
                <a:spcPts val="0"/>
              </a:spcAft>
              <a:buSzPts val="1400"/>
              <a:buFont typeface="Lato"/>
              <a:buNone/>
              <a:defRPr sz="1400">
                <a:latin typeface="Lato"/>
                <a:ea typeface="Lato"/>
                <a:cs typeface="Lato"/>
                <a:sym typeface="Lato"/>
              </a:defRPr>
            </a:lvl9pPr>
          </a:lstStyle>
          <a:p>
            <a:endParaRPr/>
          </a:p>
        </p:txBody>
      </p:sp>
      <p:sp>
        <p:nvSpPr>
          <p:cNvPr id="17084" name="Google Shape;17084;p27"/>
          <p:cNvSpPr txBox="1">
            <a:spLocks noGrp="1"/>
          </p:cNvSpPr>
          <p:nvPr>
            <p:ph type="title" idx="8"/>
          </p:nvPr>
        </p:nvSpPr>
        <p:spPr>
          <a:xfrm>
            <a:off x="1365600" y="380250"/>
            <a:ext cx="6412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pic>
        <p:nvPicPr>
          <p:cNvPr id="17085" name="Google Shape;17085;p27"/>
          <p:cNvPicPr preferRelativeResize="0"/>
          <p:nvPr/>
        </p:nvPicPr>
        <p:blipFill rotWithShape="1">
          <a:blip r:embed="rId2">
            <a:alphaModFix/>
          </a:blip>
          <a:srcRect l="15941" t="-8020" r="50335" b="26261"/>
          <a:stretch/>
        </p:blipFill>
        <p:spPr>
          <a:xfrm rot="-5400000" flipH="1">
            <a:off x="1558048" y="2357577"/>
            <a:ext cx="1105503" cy="4548448"/>
          </a:xfrm>
          <a:prstGeom prst="rect">
            <a:avLst/>
          </a:prstGeom>
          <a:noFill/>
          <a:ln>
            <a:noFill/>
          </a:ln>
        </p:spPr>
      </p:pic>
      <p:pic>
        <p:nvPicPr>
          <p:cNvPr id="17086" name="Google Shape;17086;p27"/>
          <p:cNvPicPr preferRelativeResize="0"/>
          <p:nvPr/>
        </p:nvPicPr>
        <p:blipFill rotWithShape="1">
          <a:blip r:embed="rId3">
            <a:alphaModFix/>
          </a:blip>
          <a:srcRect l="50409" t="20140" r="-114290" b="-20139"/>
          <a:stretch/>
        </p:blipFill>
        <p:spPr>
          <a:xfrm flipH="1">
            <a:off x="4982150" y="-73700"/>
            <a:ext cx="4294350" cy="3342749"/>
          </a:xfrm>
          <a:prstGeom prst="rect">
            <a:avLst/>
          </a:prstGeom>
          <a:noFill/>
          <a:ln>
            <a:noFill/>
          </a:ln>
        </p:spPr>
      </p:pic>
      <p:pic>
        <p:nvPicPr>
          <p:cNvPr id="17087" name="Google Shape;17087;p27"/>
          <p:cNvPicPr preferRelativeResize="0"/>
          <p:nvPr/>
        </p:nvPicPr>
        <p:blipFill rotWithShape="1">
          <a:blip r:embed="rId4">
            <a:alphaModFix/>
          </a:blip>
          <a:srcRect l="1696" t="31384" r="5107" b="-12356"/>
          <a:stretch/>
        </p:blipFill>
        <p:spPr>
          <a:xfrm rot="-5400000" flipH="1">
            <a:off x="-1147824" y="2190424"/>
            <a:ext cx="4177101" cy="1881452"/>
          </a:xfrm>
          <a:prstGeom prst="rect">
            <a:avLst/>
          </a:prstGeom>
          <a:noFill/>
          <a:ln>
            <a:noFill/>
          </a:ln>
        </p:spPr>
      </p:pic>
      <p:pic>
        <p:nvPicPr>
          <p:cNvPr id="17088" name="Google Shape;17088;p27"/>
          <p:cNvPicPr preferRelativeResize="0"/>
          <p:nvPr/>
        </p:nvPicPr>
        <p:blipFill rotWithShape="1">
          <a:blip r:embed="rId5">
            <a:alphaModFix/>
          </a:blip>
          <a:srcRect l="4589" t="3325" r="25869" b="32095"/>
          <a:stretch/>
        </p:blipFill>
        <p:spPr>
          <a:xfrm>
            <a:off x="7685765" y="3817250"/>
            <a:ext cx="1539912" cy="1367302"/>
          </a:xfrm>
          <a:prstGeom prst="rect">
            <a:avLst/>
          </a:prstGeom>
          <a:noFill/>
          <a:ln>
            <a:noFill/>
          </a:ln>
        </p:spPr>
      </p:pic>
      <p:pic>
        <p:nvPicPr>
          <p:cNvPr id="17089" name="Google Shape;17089;p27"/>
          <p:cNvPicPr preferRelativeResize="0"/>
          <p:nvPr/>
        </p:nvPicPr>
        <p:blipFill rotWithShape="1">
          <a:blip r:embed="rId6">
            <a:alphaModFix/>
          </a:blip>
          <a:srcRect l="6327" t="6911" r="6160" b="5153"/>
          <a:stretch/>
        </p:blipFill>
        <p:spPr>
          <a:xfrm>
            <a:off x="-709225" y="-690550"/>
            <a:ext cx="1881448" cy="1807626"/>
          </a:xfrm>
          <a:prstGeom prst="rect">
            <a:avLst/>
          </a:prstGeom>
          <a:noFill/>
          <a:ln>
            <a:noFill/>
          </a:ln>
        </p:spPr>
      </p:pic>
      <p:grpSp>
        <p:nvGrpSpPr>
          <p:cNvPr id="17090" name="Google Shape;17090;p27"/>
          <p:cNvGrpSpPr/>
          <p:nvPr/>
        </p:nvGrpSpPr>
        <p:grpSpPr>
          <a:xfrm>
            <a:off x="7627808" y="-1646383"/>
            <a:ext cx="2447903" cy="4116751"/>
            <a:chOff x="5540550" y="165863"/>
            <a:chExt cx="1864075" cy="3134900"/>
          </a:xfrm>
        </p:grpSpPr>
        <p:sp>
          <p:nvSpPr>
            <p:cNvPr id="17091" name="Google Shape;17091;p27"/>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27"/>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27"/>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27"/>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27"/>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27"/>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27"/>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27"/>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27"/>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27"/>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27"/>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27"/>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27"/>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27"/>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27"/>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27"/>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27"/>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27"/>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27"/>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27"/>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27"/>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27"/>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27"/>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27"/>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27"/>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27"/>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27"/>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27"/>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27"/>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27"/>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27"/>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27"/>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27"/>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27"/>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27"/>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27"/>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27"/>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27"/>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27"/>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27"/>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27"/>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27"/>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27"/>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27"/>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27"/>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27"/>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27"/>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27"/>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27"/>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27"/>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27"/>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27"/>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27"/>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27"/>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27"/>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27"/>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27"/>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27"/>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27"/>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27"/>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27"/>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27"/>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27"/>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27"/>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27"/>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27"/>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27"/>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27"/>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27"/>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27"/>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27"/>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27"/>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27"/>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27"/>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27"/>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27"/>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27"/>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27"/>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27"/>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27"/>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27"/>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27"/>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27"/>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27"/>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27"/>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27"/>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27"/>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27"/>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27"/>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27"/>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27"/>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27"/>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27"/>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27"/>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27"/>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27"/>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27"/>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27"/>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27"/>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27"/>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27"/>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27"/>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27"/>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27"/>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27"/>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27"/>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27"/>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27"/>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27"/>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27"/>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27"/>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27"/>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27"/>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27"/>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27"/>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27"/>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27"/>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27"/>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27"/>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27"/>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27"/>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27"/>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27"/>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27"/>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27"/>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27"/>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27"/>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27"/>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27"/>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27"/>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27"/>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27"/>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27"/>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27"/>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27"/>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27"/>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27"/>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27"/>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27"/>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27"/>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27"/>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27"/>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27"/>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27"/>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27"/>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27"/>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27"/>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27"/>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27"/>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27"/>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27"/>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27"/>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27"/>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27"/>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27"/>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27"/>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27"/>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27"/>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27"/>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27"/>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27"/>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27"/>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27"/>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27"/>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27"/>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27"/>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27"/>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27"/>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27"/>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27"/>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27"/>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27"/>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27"/>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27"/>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27"/>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27"/>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27"/>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27"/>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27"/>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27"/>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27"/>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27"/>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27"/>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27"/>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27"/>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27"/>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27"/>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27"/>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27"/>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27"/>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27"/>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27"/>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27"/>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27"/>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27"/>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27"/>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27"/>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27"/>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27"/>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27"/>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27"/>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27"/>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27"/>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27"/>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27"/>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27"/>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27"/>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27"/>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27"/>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27"/>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27"/>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27"/>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27"/>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27"/>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27"/>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27"/>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27"/>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27"/>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27"/>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27"/>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27"/>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27"/>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27"/>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27"/>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27"/>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27"/>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27"/>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27"/>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27"/>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27"/>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27"/>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27"/>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27"/>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27"/>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27"/>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27"/>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27"/>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27"/>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27"/>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27"/>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27"/>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27"/>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27"/>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27"/>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27"/>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27"/>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27"/>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27"/>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27"/>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27"/>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27"/>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27"/>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27"/>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27"/>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27"/>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27"/>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27"/>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27"/>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27"/>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27"/>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27"/>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27"/>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27"/>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27"/>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27"/>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27"/>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27"/>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27"/>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27"/>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27"/>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27"/>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27"/>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27"/>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27"/>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27"/>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27"/>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27"/>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27"/>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27"/>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27"/>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27"/>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27"/>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27"/>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27"/>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27"/>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27"/>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27"/>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27"/>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27"/>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27"/>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27"/>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27"/>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27"/>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27"/>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27"/>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27"/>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27"/>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27"/>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27"/>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27"/>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27"/>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27"/>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27"/>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27"/>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27"/>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27"/>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27"/>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27"/>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27"/>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27"/>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27"/>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27"/>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27"/>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27"/>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27"/>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27"/>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27"/>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27"/>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27"/>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27"/>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27"/>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27"/>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27"/>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27"/>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27"/>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27"/>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27"/>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27"/>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27"/>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27"/>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27"/>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27"/>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27"/>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27"/>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27"/>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27"/>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27"/>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27"/>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27"/>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27"/>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27"/>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27"/>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27"/>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27"/>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27"/>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27"/>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27"/>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27"/>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27"/>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27"/>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27"/>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27"/>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27"/>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27"/>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27"/>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27"/>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27"/>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27"/>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27"/>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27"/>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27"/>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27"/>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27"/>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27"/>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27"/>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27"/>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27"/>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27"/>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27"/>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27"/>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27"/>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27"/>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27"/>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27"/>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27"/>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27"/>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27"/>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27"/>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27"/>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27"/>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27"/>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27"/>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27"/>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27"/>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27"/>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27"/>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27"/>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27"/>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27"/>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27"/>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27"/>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27"/>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27"/>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27"/>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27"/>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27"/>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27"/>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27"/>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27"/>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27"/>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27"/>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27"/>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27"/>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27"/>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27"/>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27"/>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27"/>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27"/>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27"/>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27"/>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27"/>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27"/>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27"/>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27"/>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27"/>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27"/>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27"/>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27"/>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27"/>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27"/>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27"/>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27"/>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27"/>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27"/>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27"/>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27"/>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27"/>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27"/>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27"/>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27"/>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27"/>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27"/>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27"/>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27"/>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27"/>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27"/>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27"/>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27"/>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27"/>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27"/>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27"/>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27"/>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27"/>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27"/>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27"/>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27"/>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27"/>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27"/>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27"/>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27"/>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27"/>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27"/>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27"/>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27"/>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27"/>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27"/>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27"/>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27"/>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27"/>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27"/>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27"/>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27"/>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27"/>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27"/>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27"/>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27"/>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27"/>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27"/>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27"/>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27"/>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27"/>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27"/>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27"/>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27"/>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27"/>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27"/>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27"/>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27"/>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27"/>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27"/>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27"/>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27"/>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27"/>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27"/>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27"/>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27"/>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27"/>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27"/>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27"/>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27"/>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27"/>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27"/>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27"/>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27"/>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27"/>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27"/>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27"/>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27"/>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27"/>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27"/>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27"/>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27"/>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27"/>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27"/>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27"/>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27"/>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27"/>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27"/>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27"/>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27"/>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27"/>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27"/>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27"/>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27"/>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27"/>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27"/>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27"/>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27"/>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27"/>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27"/>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27"/>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27"/>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27"/>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27"/>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27"/>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27"/>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27"/>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27"/>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27"/>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27"/>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27"/>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27"/>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27"/>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27"/>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27"/>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27"/>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27"/>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27"/>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27"/>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27"/>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27"/>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27"/>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27"/>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27"/>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27"/>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27"/>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27"/>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27"/>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27"/>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27"/>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27"/>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27"/>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27"/>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27"/>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27"/>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27"/>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27"/>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27"/>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27"/>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27"/>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27"/>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27"/>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27"/>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27"/>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27"/>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27"/>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27"/>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27"/>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27"/>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27"/>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27"/>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27"/>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27"/>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27"/>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27"/>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27"/>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27"/>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27"/>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27"/>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27"/>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27"/>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27"/>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27"/>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27"/>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27"/>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27"/>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27"/>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27"/>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27"/>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27"/>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27"/>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27"/>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27"/>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27"/>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27"/>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27"/>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27"/>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27"/>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27"/>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hanks">
  <p:cSld name="ONE_COLUMN_TEXT_1">
    <p:spTree>
      <p:nvGrpSpPr>
        <p:cNvPr id="1" name="Shape 17690"/>
        <p:cNvGrpSpPr/>
        <p:nvPr/>
      </p:nvGrpSpPr>
      <p:grpSpPr>
        <a:xfrm>
          <a:off x="0" y="0"/>
          <a:ext cx="0" cy="0"/>
          <a:chOff x="0" y="0"/>
          <a:chExt cx="0" cy="0"/>
        </a:xfrm>
      </p:grpSpPr>
      <p:sp>
        <p:nvSpPr>
          <p:cNvPr id="17691" name="Google Shape;17691;p28"/>
          <p:cNvSpPr/>
          <p:nvPr/>
        </p:nvSpPr>
        <p:spPr>
          <a:xfrm>
            <a:off x="-106225" y="-78875"/>
            <a:ext cx="3408464" cy="4062636"/>
          </a:xfrm>
          <a:custGeom>
            <a:avLst/>
            <a:gdLst/>
            <a:ahLst/>
            <a:cxnLst/>
            <a:rect l="l" t="t" r="r" b="b"/>
            <a:pathLst>
              <a:path w="109421" h="102767" extrusionOk="0">
                <a:moveTo>
                  <a:pt x="0" y="102767"/>
                </a:moveTo>
                <a:cubicBezTo>
                  <a:pt x="5894" y="93771"/>
                  <a:pt x="15013" y="87381"/>
                  <a:pt x="25467" y="84930"/>
                </a:cubicBezTo>
                <a:cubicBezTo>
                  <a:pt x="35641" y="82573"/>
                  <a:pt x="46591" y="84077"/>
                  <a:pt x="56377" y="80464"/>
                </a:cubicBezTo>
                <a:cubicBezTo>
                  <a:pt x="68428" y="76012"/>
                  <a:pt x="75454" y="64659"/>
                  <a:pt x="77191" y="52329"/>
                </a:cubicBezTo>
                <a:cubicBezTo>
                  <a:pt x="78525" y="42791"/>
                  <a:pt x="74725" y="30414"/>
                  <a:pt x="81441" y="22551"/>
                </a:cubicBezTo>
                <a:cubicBezTo>
                  <a:pt x="85939" y="17293"/>
                  <a:pt x="109420" y="9507"/>
                  <a:pt x="101169" y="0"/>
                </a:cubicBezTo>
                <a:lnTo>
                  <a:pt x="2451"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28"/>
          <p:cNvSpPr/>
          <p:nvPr/>
        </p:nvSpPr>
        <p:spPr>
          <a:xfrm>
            <a:off x="5988825" y="-89953"/>
            <a:ext cx="2804058" cy="3259113"/>
          </a:xfrm>
          <a:custGeom>
            <a:avLst/>
            <a:gdLst/>
            <a:ahLst/>
            <a:cxnLst/>
            <a:rect l="l" t="t" r="r" b="b"/>
            <a:pathLst>
              <a:path w="104551" h="121518" extrusionOk="0">
                <a:moveTo>
                  <a:pt x="1" y="869"/>
                </a:moveTo>
                <a:cubicBezTo>
                  <a:pt x="14626" y="3707"/>
                  <a:pt x="28771" y="11865"/>
                  <a:pt x="38092" y="22598"/>
                </a:cubicBezTo>
                <a:cubicBezTo>
                  <a:pt x="42838" y="28042"/>
                  <a:pt x="46374" y="34416"/>
                  <a:pt x="47491" y="41380"/>
                </a:cubicBezTo>
                <a:cubicBezTo>
                  <a:pt x="48871" y="49957"/>
                  <a:pt x="44342" y="57386"/>
                  <a:pt x="43955" y="65792"/>
                </a:cubicBezTo>
                <a:cubicBezTo>
                  <a:pt x="43071" y="84481"/>
                  <a:pt x="64086" y="91476"/>
                  <a:pt x="78339" y="96253"/>
                </a:cubicBezTo>
                <a:cubicBezTo>
                  <a:pt x="86373" y="98951"/>
                  <a:pt x="94702" y="102364"/>
                  <a:pt x="99851" y="109110"/>
                </a:cubicBezTo>
                <a:cubicBezTo>
                  <a:pt x="102581" y="112708"/>
                  <a:pt x="104209" y="117020"/>
                  <a:pt x="104550" y="121518"/>
                </a:cubicBezTo>
                <a:lnTo>
                  <a:pt x="104550"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693" name="Google Shape;17693;p28"/>
          <p:cNvPicPr preferRelativeResize="0"/>
          <p:nvPr/>
        </p:nvPicPr>
        <p:blipFill rotWithShape="1">
          <a:blip r:embed="rId2">
            <a:alphaModFix/>
          </a:blip>
          <a:srcRect l="6327" t="6911" r="6160" b="5153"/>
          <a:stretch/>
        </p:blipFill>
        <p:spPr>
          <a:xfrm>
            <a:off x="-565875" y="1687400"/>
            <a:ext cx="1405974" cy="1350797"/>
          </a:xfrm>
          <a:prstGeom prst="rect">
            <a:avLst/>
          </a:prstGeom>
          <a:noFill/>
          <a:ln>
            <a:noFill/>
          </a:ln>
        </p:spPr>
      </p:pic>
      <p:sp>
        <p:nvSpPr>
          <p:cNvPr id="17694" name="Google Shape;17694;p28"/>
          <p:cNvSpPr txBox="1">
            <a:spLocks noGrp="1"/>
          </p:cNvSpPr>
          <p:nvPr>
            <p:ph type="ctrTitle"/>
          </p:nvPr>
        </p:nvSpPr>
        <p:spPr>
          <a:xfrm flipH="1">
            <a:off x="2294400" y="550750"/>
            <a:ext cx="4555200" cy="1016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7200"/>
              <a:buNone/>
              <a:defRPr sz="72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endParaRPr/>
          </a:p>
        </p:txBody>
      </p:sp>
      <p:sp>
        <p:nvSpPr>
          <p:cNvPr id="17695" name="Google Shape;17695;p28"/>
          <p:cNvSpPr txBox="1">
            <a:spLocks noGrp="1"/>
          </p:cNvSpPr>
          <p:nvPr>
            <p:ph type="subTitle" idx="1"/>
          </p:nvPr>
        </p:nvSpPr>
        <p:spPr>
          <a:xfrm flipH="1">
            <a:off x="2940300" y="1491250"/>
            <a:ext cx="3263400" cy="110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Lato"/>
              <a:buNone/>
              <a:defRPr sz="1600">
                <a:latin typeface="Lato"/>
                <a:ea typeface="Lato"/>
                <a:cs typeface="Lato"/>
                <a:sym typeface="Lato"/>
              </a:defRPr>
            </a:lvl1pPr>
            <a:lvl2pPr lvl="1" algn="ctr" rtl="0">
              <a:lnSpc>
                <a:spcPct val="100000"/>
              </a:lnSpc>
              <a:spcBef>
                <a:spcPts val="0"/>
              </a:spcBef>
              <a:spcAft>
                <a:spcPts val="0"/>
              </a:spcAft>
              <a:buSzPts val="1800"/>
              <a:buFont typeface="Lato"/>
              <a:buNone/>
              <a:defRPr sz="1800">
                <a:latin typeface="Lato"/>
                <a:ea typeface="Lato"/>
                <a:cs typeface="Lato"/>
                <a:sym typeface="Lato"/>
              </a:defRPr>
            </a:lvl2pPr>
            <a:lvl3pPr lvl="2" algn="ctr" rtl="0">
              <a:lnSpc>
                <a:spcPct val="100000"/>
              </a:lnSpc>
              <a:spcBef>
                <a:spcPts val="0"/>
              </a:spcBef>
              <a:spcAft>
                <a:spcPts val="0"/>
              </a:spcAft>
              <a:buSzPts val="1800"/>
              <a:buFont typeface="Lato"/>
              <a:buNone/>
              <a:defRPr sz="1800">
                <a:latin typeface="Lato"/>
                <a:ea typeface="Lato"/>
                <a:cs typeface="Lato"/>
                <a:sym typeface="Lato"/>
              </a:defRPr>
            </a:lvl3pPr>
            <a:lvl4pPr lvl="3" algn="ctr" rtl="0">
              <a:lnSpc>
                <a:spcPct val="100000"/>
              </a:lnSpc>
              <a:spcBef>
                <a:spcPts val="0"/>
              </a:spcBef>
              <a:spcAft>
                <a:spcPts val="0"/>
              </a:spcAft>
              <a:buSzPts val="1800"/>
              <a:buFont typeface="Lato"/>
              <a:buNone/>
              <a:defRPr sz="1800">
                <a:latin typeface="Lato"/>
                <a:ea typeface="Lato"/>
                <a:cs typeface="Lato"/>
                <a:sym typeface="Lato"/>
              </a:defRPr>
            </a:lvl4pPr>
            <a:lvl5pPr lvl="4" algn="ctr" rtl="0">
              <a:lnSpc>
                <a:spcPct val="100000"/>
              </a:lnSpc>
              <a:spcBef>
                <a:spcPts val="0"/>
              </a:spcBef>
              <a:spcAft>
                <a:spcPts val="0"/>
              </a:spcAft>
              <a:buSzPts val="1800"/>
              <a:buFont typeface="Lato"/>
              <a:buNone/>
              <a:defRPr sz="1800">
                <a:latin typeface="Lato"/>
                <a:ea typeface="Lato"/>
                <a:cs typeface="Lato"/>
                <a:sym typeface="Lato"/>
              </a:defRPr>
            </a:lvl5pPr>
            <a:lvl6pPr lvl="5" algn="ctr" rtl="0">
              <a:lnSpc>
                <a:spcPct val="100000"/>
              </a:lnSpc>
              <a:spcBef>
                <a:spcPts val="0"/>
              </a:spcBef>
              <a:spcAft>
                <a:spcPts val="0"/>
              </a:spcAft>
              <a:buSzPts val="1800"/>
              <a:buFont typeface="Lato"/>
              <a:buNone/>
              <a:defRPr sz="1800">
                <a:latin typeface="Lato"/>
                <a:ea typeface="Lato"/>
                <a:cs typeface="Lato"/>
                <a:sym typeface="Lato"/>
              </a:defRPr>
            </a:lvl6pPr>
            <a:lvl7pPr lvl="6" algn="ctr" rtl="0">
              <a:lnSpc>
                <a:spcPct val="100000"/>
              </a:lnSpc>
              <a:spcBef>
                <a:spcPts val="0"/>
              </a:spcBef>
              <a:spcAft>
                <a:spcPts val="0"/>
              </a:spcAft>
              <a:buSzPts val="1800"/>
              <a:buFont typeface="Lato"/>
              <a:buNone/>
              <a:defRPr sz="1800">
                <a:latin typeface="Lato"/>
                <a:ea typeface="Lato"/>
                <a:cs typeface="Lato"/>
                <a:sym typeface="Lato"/>
              </a:defRPr>
            </a:lvl7pPr>
            <a:lvl8pPr lvl="7" algn="ctr" rtl="0">
              <a:lnSpc>
                <a:spcPct val="100000"/>
              </a:lnSpc>
              <a:spcBef>
                <a:spcPts val="0"/>
              </a:spcBef>
              <a:spcAft>
                <a:spcPts val="0"/>
              </a:spcAft>
              <a:buSzPts val="1800"/>
              <a:buFont typeface="Lato"/>
              <a:buNone/>
              <a:defRPr sz="1800">
                <a:latin typeface="Lato"/>
                <a:ea typeface="Lato"/>
                <a:cs typeface="Lato"/>
                <a:sym typeface="Lato"/>
              </a:defRPr>
            </a:lvl8pPr>
            <a:lvl9pPr lvl="8" algn="ctr" rtl="0">
              <a:lnSpc>
                <a:spcPct val="100000"/>
              </a:lnSpc>
              <a:spcBef>
                <a:spcPts val="0"/>
              </a:spcBef>
              <a:spcAft>
                <a:spcPts val="0"/>
              </a:spcAft>
              <a:buSzPts val="1800"/>
              <a:buFont typeface="Lato"/>
              <a:buNone/>
              <a:defRPr sz="1800">
                <a:latin typeface="Lato"/>
                <a:ea typeface="Lato"/>
                <a:cs typeface="Lato"/>
                <a:sym typeface="Lato"/>
              </a:defRPr>
            </a:lvl9pPr>
          </a:lstStyle>
          <a:p>
            <a:endParaRPr/>
          </a:p>
        </p:txBody>
      </p:sp>
      <p:pic>
        <p:nvPicPr>
          <p:cNvPr id="17696" name="Google Shape;17696;p28"/>
          <p:cNvPicPr preferRelativeResize="0"/>
          <p:nvPr/>
        </p:nvPicPr>
        <p:blipFill rotWithShape="1">
          <a:blip r:embed="rId3">
            <a:alphaModFix/>
          </a:blip>
          <a:srcRect t="12845" r="30771" b="14580"/>
          <a:stretch/>
        </p:blipFill>
        <p:spPr>
          <a:xfrm>
            <a:off x="5007325" y="550750"/>
            <a:ext cx="4205775" cy="4674453"/>
          </a:xfrm>
          <a:prstGeom prst="rect">
            <a:avLst/>
          </a:prstGeom>
          <a:noFill/>
          <a:ln>
            <a:noFill/>
          </a:ln>
        </p:spPr>
      </p:pic>
      <p:pic>
        <p:nvPicPr>
          <p:cNvPr id="17697" name="Google Shape;17697;p28"/>
          <p:cNvPicPr preferRelativeResize="0"/>
          <p:nvPr/>
        </p:nvPicPr>
        <p:blipFill rotWithShape="1">
          <a:blip r:embed="rId4">
            <a:alphaModFix/>
          </a:blip>
          <a:srcRect l="19721" t="24501" r="29671" b="-4938"/>
          <a:stretch/>
        </p:blipFill>
        <p:spPr>
          <a:xfrm>
            <a:off x="6994025" y="-89949"/>
            <a:ext cx="2300823" cy="3496803"/>
          </a:xfrm>
          <a:prstGeom prst="rect">
            <a:avLst/>
          </a:prstGeom>
          <a:noFill/>
          <a:ln>
            <a:noFill/>
          </a:ln>
        </p:spPr>
      </p:pic>
      <p:pic>
        <p:nvPicPr>
          <p:cNvPr id="17698" name="Google Shape;17698;p28"/>
          <p:cNvPicPr preferRelativeResize="0"/>
          <p:nvPr/>
        </p:nvPicPr>
        <p:blipFill rotWithShape="1">
          <a:blip r:embed="rId5">
            <a:alphaModFix/>
          </a:blip>
          <a:srcRect l="10590" t="10545" r="7118" b="13805"/>
          <a:stretch/>
        </p:blipFill>
        <p:spPr>
          <a:xfrm rot="-5400000">
            <a:off x="-405849" y="2484700"/>
            <a:ext cx="2989198" cy="2627351"/>
          </a:xfrm>
          <a:prstGeom prst="rect">
            <a:avLst/>
          </a:prstGeom>
          <a:noFill/>
          <a:ln>
            <a:noFill/>
          </a:ln>
        </p:spPr>
      </p:pic>
      <p:pic>
        <p:nvPicPr>
          <p:cNvPr id="17699" name="Google Shape;17699;p28"/>
          <p:cNvPicPr preferRelativeResize="0"/>
          <p:nvPr/>
        </p:nvPicPr>
        <p:blipFill rotWithShape="1">
          <a:blip r:embed="rId6">
            <a:alphaModFix/>
          </a:blip>
          <a:srcRect l="7058" t="18522" r="6868" b="10940"/>
          <a:stretch/>
        </p:blipFill>
        <p:spPr>
          <a:xfrm>
            <a:off x="-224925" y="-408025"/>
            <a:ext cx="2674722" cy="2095428"/>
          </a:xfrm>
          <a:prstGeom prst="rect">
            <a:avLst/>
          </a:prstGeom>
          <a:noFill/>
          <a:ln>
            <a:noFill/>
          </a:ln>
        </p:spPr>
      </p:pic>
      <p:pic>
        <p:nvPicPr>
          <p:cNvPr id="17700" name="Google Shape;17700;p28"/>
          <p:cNvPicPr preferRelativeResize="0"/>
          <p:nvPr/>
        </p:nvPicPr>
        <p:blipFill rotWithShape="1">
          <a:blip r:embed="rId7">
            <a:alphaModFix/>
          </a:blip>
          <a:srcRect l="4588" t="3325" r="17771" b="1400"/>
          <a:stretch/>
        </p:blipFill>
        <p:spPr>
          <a:xfrm>
            <a:off x="8008100" y="2346025"/>
            <a:ext cx="1752597" cy="2056377"/>
          </a:xfrm>
          <a:prstGeom prst="rect">
            <a:avLst/>
          </a:prstGeom>
          <a:noFill/>
          <a:ln>
            <a:noFill/>
          </a:ln>
        </p:spPr>
      </p:pic>
      <p:sp>
        <p:nvSpPr>
          <p:cNvPr id="17701" name="Google Shape;17701;p28"/>
          <p:cNvSpPr txBox="1"/>
          <p:nvPr/>
        </p:nvSpPr>
        <p:spPr>
          <a:xfrm>
            <a:off x="2695050" y="3430950"/>
            <a:ext cx="3753900" cy="6417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100">
                <a:solidFill>
                  <a:schemeClr val="lt1"/>
                </a:solidFill>
                <a:latin typeface="Lato"/>
                <a:ea typeface="Lato"/>
                <a:cs typeface="Lato"/>
                <a:sym typeface="Lato"/>
              </a:rPr>
              <a:t>CREDITS: This presentation template was created by </a:t>
            </a:r>
            <a:r>
              <a:rPr lang="en" sz="1100" b="1">
                <a:solidFill>
                  <a:schemeClr val="lt1"/>
                </a:solidFill>
                <a:uFill>
                  <a:noFill/>
                </a:uFill>
                <a:latin typeface="Lato"/>
                <a:ea typeface="Lato"/>
                <a:cs typeface="Lato"/>
                <a:sym typeface="Lato"/>
                <a:hlinkClick r:id="rId8">
                  <a:extLst>
                    <a:ext uri="{A12FA001-AC4F-418D-AE19-62706E023703}">
                      <ahyp:hlinkClr xmlns:ahyp="http://schemas.microsoft.com/office/drawing/2018/hyperlinkcolor" val="tx"/>
                    </a:ext>
                  </a:extLst>
                </a:hlinkClick>
              </a:rPr>
              <a:t>Slidesgo</a:t>
            </a:r>
            <a:r>
              <a:rPr lang="en" sz="1100">
                <a:solidFill>
                  <a:schemeClr val="lt1"/>
                </a:solidFill>
                <a:latin typeface="Lato"/>
                <a:ea typeface="Lato"/>
                <a:cs typeface="Lato"/>
                <a:sym typeface="Lato"/>
              </a:rPr>
              <a:t>, including icons by </a:t>
            </a:r>
            <a:r>
              <a:rPr lang="en" sz="1100" b="1">
                <a:solidFill>
                  <a:schemeClr val="lt1"/>
                </a:solidFill>
                <a:uFill>
                  <a:noFill/>
                </a:uFill>
                <a:latin typeface="Lato"/>
                <a:ea typeface="Lato"/>
                <a:cs typeface="Lato"/>
                <a:sym typeface="Lato"/>
                <a:hlinkClick r:id="rId9">
                  <a:extLst>
                    <a:ext uri="{A12FA001-AC4F-418D-AE19-62706E023703}">
                      <ahyp:hlinkClr xmlns:ahyp="http://schemas.microsoft.com/office/drawing/2018/hyperlinkcolor" val="tx"/>
                    </a:ext>
                  </a:extLst>
                </a:hlinkClick>
              </a:rPr>
              <a:t>Flaticon</a:t>
            </a:r>
            <a:r>
              <a:rPr lang="en" sz="1100">
                <a:solidFill>
                  <a:schemeClr val="lt1"/>
                </a:solidFill>
                <a:latin typeface="Lato"/>
                <a:ea typeface="Lato"/>
                <a:cs typeface="Lato"/>
                <a:sym typeface="Lato"/>
              </a:rPr>
              <a:t>, and infographics &amp; images by </a:t>
            </a:r>
            <a:r>
              <a:rPr lang="en" sz="1100" b="1">
                <a:solidFill>
                  <a:schemeClr val="lt1"/>
                </a:solidFill>
                <a:uFill>
                  <a:noFill/>
                </a:uFill>
                <a:latin typeface="Lato"/>
                <a:ea typeface="Lato"/>
                <a:cs typeface="Lato"/>
                <a:sym typeface="Lato"/>
                <a:hlinkClick r:id="rId10">
                  <a:extLst>
                    <a:ext uri="{A12FA001-AC4F-418D-AE19-62706E023703}">
                      <ahyp:hlinkClr xmlns:ahyp="http://schemas.microsoft.com/office/drawing/2018/hyperlinkcolor" val="tx"/>
                    </a:ext>
                  </a:extLst>
                </a:hlinkClick>
              </a:rPr>
              <a:t>Freepik</a:t>
            </a:r>
            <a:r>
              <a:rPr lang="en" sz="1100" b="1">
                <a:solidFill>
                  <a:schemeClr val="lt1"/>
                </a:solidFill>
                <a:latin typeface="Lato"/>
                <a:ea typeface="Lato"/>
                <a:cs typeface="Lato"/>
                <a:sym typeface="Lato"/>
              </a:rPr>
              <a:t>. </a:t>
            </a:r>
            <a:endParaRPr sz="1100" b="1">
              <a:solidFill>
                <a:schemeClr val="lt1"/>
              </a:solidFill>
              <a:latin typeface="Lato"/>
              <a:ea typeface="Lato"/>
              <a:cs typeface="Lato"/>
              <a:sym typeface="Lato"/>
            </a:endParaRPr>
          </a:p>
          <a:p>
            <a:pPr marL="0" lvl="0" indent="0" algn="ctr" rtl="0">
              <a:spcBef>
                <a:spcPts val="300"/>
              </a:spcBef>
              <a:spcAft>
                <a:spcPts val="0"/>
              </a:spcAft>
              <a:buNone/>
            </a:pPr>
            <a:endParaRPr sz="1100">
              <a:solidFill>
                <a:schemeClr val="lt1"/>
              </a:solidFill>
              <a:latin typeface="Lato"/>
              <a:ea typeface="Lato"/>
              <a:cs typeface="Lato"/>
              <a:sym typeface="Lato"/>
            </a:endParaRPr>
          </a:p>
        </p:txBody>
      </p:sp>
      <p:sp>
        <p:nvSpPr>
          <p:cNvPr id="17702" name="Google Shape;17702;p28"/>
          <p:cNvSpPr txBox="1">
            <a:spLocks noGrp="1"/>
          </p:cNvSpPr>
          <p:nvPr>
            <p:ph type="subTitle" idx="2"/>
          </p:nvPr>
        </p:nvSpPr>
        <p:spPr>
          <a:xfrm>
            <a:off x="2743950" y="4126750"/>
            <a:ext cx="3656100" cy="258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
              <a:buFont typeface="Lato"/>
              <a:buNone/>
              <a:defRPr sz="1200">
                <a:latin typeface="Lato"/>
                <a:ea typeface="Lato"/>
                <a:cs typeface="Lato"/>
                <a:sym typeface="Lato"/>
              </a:defRPr>
            </a:lvl1pPr>
            <a:lvl2pPr lvl="1" algn="ctr" rtl="0">
              <a:spcBef>
                <a:spcPts val="0"/>
              </a:spcBef>
              <a:spcAft>
                <a:spcPts val="0"/>
              </a:spcAft>
              <a:buSzPts val="1200"/>
              <a:buFont typeface="Lato"/>
              <a:buNone/>
              <a:defRPr sz="1200">
                <a:latin typeface="Lato"/>
                <a:ea typeface="Lato"/>
                <a:cs typeface="Lato"/>
                <a:sym typeface="Lato"/>
              </a:defRPr>
            </a:lvl2pPr>
            <a:lvl3pPr lvl="2" algn="ctr" rtl="0">
              <a:spcBef>
                <a:spcPts val="0"/>
              </a:spcBef>
              <a:spcAft>
                <a:spcPts val="0"/>
              </a:spcAft>
              <a:buSzPts val="1200"/>
              <a:buFont typeface="Lato"/>
              <a:buNone/>
              <a:defRPr sz="1200">
                <a:latin typeface="Lato"/>
                <a:ea typeface="Lato"/>
                <a:cs typeface="Lato"/>
                <a:sym typeface="Lato"/>
              </a:defRPr>
            </a:lvl3pPr>
            <a:lvl4pPr lvl="3" algn="ctr" rtl="0">
              <a:spcBef>
                <a:spcPts val="0"/>
              </a:spcBef>
              <a:spcAft>
                <a:spcPts val="0"/>
              </a:spcAft>
              <a:buSzPts val="1200"/>
              <a:buFont typeface="Lato"/>
              <a:buNone/>
              <a:defRPr sz="1200">
                <a:latin typeface="Lato"/>
                <a:ea typeface="Lato"/>
                <a:cs typeface="Lato"/>
                <a:sym typeface="Lato"/>
              </a:defRPr>
            </a:lvl4pPr>
            <a:lvl5pPr lvl="4" algn="ctr" rtl="0">
              <a:spcBef>
                <a:spcPts val="0"/>
              </a:spcBef>
              <a:spcAft>
                <a:spcPts val="0"/>
              </a:spcAft>
              <a:buSzPts val="1200"/>
              <a:buFont typeface="Lato"/>
              <a:buNone/>
              <a:defRPr sz="1200">
                <a:latin typeface="Lato"/>
                <a:ea typeface="Lato"/>
                <a:cs typeface="Lato"/>
                <a:sym typeface="Lato"/>
              </a:defRPr>
            </a:lvl5pPr>
            <a:lvl6pPr lvl="5" algn="ctr" rtl="0">
              <a:spcBef>
                <a:spcPts val="0"/>
              </a:spcBef>
              <a:spcAft>
                <a:spcPts val="0"/>
              </a:spcAft>
              <a:buSzPts val="1200"/>
              <a:buFont typeface="Lato"/>
              <a:buNone/>
              <a:defRPr sz="1200">
                <a:latin typeface="Lato"/>
                <a:ea typeface="Lato"/>
                <a:cs typeface="Lato"/>
                <a:sym typeface="Lato"/>
              </a:defRPr>
            </a:lvl6pPr>
            <a:lvl7pPr lvl="6" algn="ctr" rtl="0">
              <a:spcBef>
                <a:spcPts val="0"/>
              </a:spcBef>
              <a:spcAft>
                <a:spcPts val="0"/>
              </a:spcAft>
              <a:buSzPts val="1200"/>
              <a:buFont typeface="Lato"/>
              <a:buNone/>
              <a:defRPr sz="1200">
                <a:latin typeface="Lato"/>
                <a:ea typeface="Lato"/>
                <a:cs typeface="Lato"/>
                <a:sym typeface="Lato"/>
              </a:defRPr>
            </a:lvl7pPr>
            <a:lvl8pPr lvl="7" algn="ctr" rtl="0">
              <a:spcBef>
                <a:spcPts val="0"/>
              </a:spcBef>
              <a:spcAft>
                <a:spcPts val="0"/>
              </a:spcAft>
              <a:buSzPts val="1200"/>
              <a:buFont typeface="Lato"/>
              <a:buNone/>
              <a:defRPr sz="1200">
                <a:latin typeface="Lato"/>
                <a:ea typeface="Lato"/>
                <a:cs typeface="Lato"/>
                <a:sym typeface="Lato"/>
              </a:defRPr>
            </a:lvl8pPr>
            <a:lvl9pPr lvl="8" algn="ctr" rtl="0">
              <a:spcBef>
                <a:spcPts val="0"/>
              </a:spcBef>
              <a:spcAft>
                <a:spcPts val="0"/>
              </a:spcAft>
              <a:buSzPts val="1200"/>
              <a:buFont typeface="Lato"/>
              <a:buNone/>
              <a:defRPr sz="1200">
                <a:latin typeface="Lato"/>
                <a:ea typeface="Lato"/>
                <a:cs typeface="Lato"/>
                <a:sym typeface="Lato"/>
              </a:defRPr>
            </a:lvl9pPr>
          </a:lstStyle>
          <a:p>
            <a:endParaRPr/>
          </a:p>
        </p:txBody>
      </p:sp>
      <p:grpSp>
        <p:nvGrpSpPr>
          <p:cNvPr id="17703" name="Google Shape;17703;p28"/>
          <p:cNvGrpSpPr/>
          <p:nvPr/>
        </p:nvGrpSpPr>
        <p:grpSpPr>
          <a:xfrm>
            <a:off x="-1311992" y="1838967"/>
            <a:ext cx="2447903" cy="4116751"/>
            <a:chOff x="5540550" y="165863"/>
            <a:chExt cx="1864075" cy="3134900"/>
          </a:xfrm>
        </p:grpSpPr>
        <p:sp>
          <p:nvSpPr>
            <p:cNvPr id="17704" name="Google Shape;17704;p28"/>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28"/>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28"/>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28"/>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28"/>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28"/>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28"/>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28"/>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28"/>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28"/>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28"/>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28"/>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28"/>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28"/>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28"/>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28"/>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28"/>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28"/>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28"/>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28"/>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28"/>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28"/>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28"/>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28"/>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28"/>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28"/>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28"/>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28"/>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28"/>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28"/>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28"/>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28"/>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28"/>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28"/>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28"/>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28"/>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28"/>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28"/>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28"/>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28"/>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28"/>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28"/>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28"/>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28"/>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28"/>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28"/>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28"/>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28"/>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28"/>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28"/>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28"/>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28"/>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28"/>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28"/>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28"/>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28"/>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28"/>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28"/>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28"/>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28"/>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28"/>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28"/>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28"/>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28"/>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28"/>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28"/>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28"/>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28"/>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28"/>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28"/>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28"/>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28"/>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28"/>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28"/>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28"/>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28"/>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28"/>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28"/>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28"/>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28"/>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28"/>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28"/>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28"/>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28"/>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28"/>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28"/>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28"/>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28"/>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28"/>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28"/>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28"/>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28"/>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28"/>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28"/>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28"/>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28"/>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28"/>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28"/>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28"/>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28"/>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28"/>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28"/>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28"/>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28"/>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28"/>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28"/>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28"/>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28"/>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28"/>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28"/>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28"/>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28"/>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28"/>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28"/>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28"/>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28"/>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28"/>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28"/>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28"/>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28"/>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28"/>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28"/>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28"/>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28"/>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28"/>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28"/>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28"/>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28"/>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28"/>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28"/>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28"/>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28"/>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28"/>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28"/>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28"/>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28"/>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28"/>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28"/>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28"/>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28"/>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28"/>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28"/>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28"/>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28"/>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28"/>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28"/>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28"/>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28"/>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28"/>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28"/>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28"/>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28"/>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28"/>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28"/>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28"/>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28"/>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28"/>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28"/>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28"/>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28"/>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28"/>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28"/>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28"/>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28"/>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28"/>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28"/>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28"/>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28"/>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28"/>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28"/>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28"/>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28"/>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28"/>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28"/>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28"/>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28"/>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28"/>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28"/>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28"/>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28"/>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28"/>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28"/>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28"/>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28"/>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28"/>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28"/>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28"/>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28"/>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28"/>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28"/>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28"/>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28"/>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28"/>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28"/>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28"/>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28"/>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28"/>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28"/>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28"/>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28"/>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28"/>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28"/>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28"/>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28"/>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28"/>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28"/>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28"/>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28"/>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28"/>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28"/>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28"/>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28"/>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28"/>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28"/>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28"/>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28"/>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28"/>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28"/>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28"/>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28"/>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28"/>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28"/>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28"/>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28"/>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28"/>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28"/>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28"/>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28"/>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28"/>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28"/>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28"/>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28"/>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28"/>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28"/>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28"/>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28"/>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28"/>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28"/>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28"/>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28"/>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28"/>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28"/>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28"/>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28"/>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28"/>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28"/>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28"/>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28"/>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28"/>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28"/>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28"/>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28"/>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28"/>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28"/>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28"/>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28"/>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28"/>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28"/>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28"/>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28"/>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28"/>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28"/>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28"/>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28"/>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28"/>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28"/>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28"/>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28"/>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28"/>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28"/>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28"/>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28"/>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28"/>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28"/>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28"/>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28"/>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28"/>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28"/>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28"/>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28"/>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28"/>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28"/>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28"/>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28"/>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28"/>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28"/>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28"/>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28"/>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28"/>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28"/>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28"/>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28"/>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28"/>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28"/>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28"/>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28"/>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28"/>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28"/>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28"/>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28"/>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28"/>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28"/>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28"/>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28"/>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28"/>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28"/>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28"/>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28"/>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28"/>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28"/>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28"/>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28"/>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28"/>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28"/>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28"/>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28"/>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28"/>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28"/>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28"/>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28"/>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28"/>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28"/>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28"/>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28"/>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28"/>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28"/>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28"/>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28"/>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28"/>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28"/>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28"/>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28"/>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28"/>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28"/>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28"/>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28"/>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28"/>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28"/>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28"/>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28"/>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28"/>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28"/>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28"/>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28"/>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28"/>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28"/>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28"/>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28"/>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28"/>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28"/>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28"/>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28"/>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28"/>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28"/>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28"/>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28"/>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28"/>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28"/>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28"/>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28"/>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28"/>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28"/>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28"/>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28"/>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28"/>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28"/>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28"/>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28"/>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28"/>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28"/>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28"/>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28"/>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28"/>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28"/>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28"/>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28"/>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28"/>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28"/>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28"/>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28"/>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28"/>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28"/>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28"/>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28"/>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28"/>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28"/>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28"/>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28"/>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28"/>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28"/>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28"/>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28"/>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28"/>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28"/>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28"/>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28"/>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28"/>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28"/>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28"/>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28"/>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28"/>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28"/>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28"/>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28"/>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28"/>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28"/>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28"/>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28"/>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28"/>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28"/>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28"/>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28"/>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28"/>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28"/>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28"/>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28"/>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28"/>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28"/>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28"/>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28"/>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28"/>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28"/>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28"/>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28"/>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28"/>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28"/>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28"/>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28"/>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28"/>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28"/>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28"/>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28"/>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28"/>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28"/>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28"/>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28"/>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28"/>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28"/>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28"/>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28"/>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28"/>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28"/>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28"/>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28"/>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28"/>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28"/>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28"/>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28"/>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28"/>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28"/>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28"/>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28"/>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28"/>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28"/>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28"/>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28"/>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28"/>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28"/>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28"/>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28"/>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28"/>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28"/>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28"/>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28"/>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28"/>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28"/>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28"/>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28"/>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28"/>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28"/>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28"/>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28"/>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28"/>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28"/>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28"/>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28"/>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28"/>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28"/>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28"/>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28"/>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28"/>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28"/>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28"/>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28"/>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28"/>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28"/>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28"/>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28"/>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28"/>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28"/>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28"/>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28"/>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28"/>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28"/>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28"/>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28"/>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28"/>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28"/>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28"/>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28"/>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28"/>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28"/>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28"/>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28"/>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28"/>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28"/>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28"/>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28"/>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28"/>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28"/>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28"/>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28"/>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28"/>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28"/>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28"/>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28"/>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28"/>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28"/>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28"/>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28"/>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28"/>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28"/>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28"/>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28"/>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28"/>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28"/>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28"/>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28"/>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28"/>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28"/>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28"/>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28"/>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28"/>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28"/>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28"/>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28"/>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28"/>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28"/>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28"/>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28"/>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28"/>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28"/>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28"/>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28"/>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28"/>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28"/>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28"/>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28"/>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28"/>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28"/>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28"/>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28"/>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28"/>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28"/>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28"/>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28"/>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28"/>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28"/>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28"/>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28"/>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28"/>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28"/>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28"/>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28"/>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28"/>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28"/>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28"/>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28"/>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28"/>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28"/>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28"/>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28"/>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28"/>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28"/>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28"/>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28"/>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28"/>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28"/>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28"/>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28"/>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28"/>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28"/>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28"/>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28"/>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28"/>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28"/>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28"/>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28"/>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28"/>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28"/>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28"/>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28"/>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28"/>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28"/>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28"/>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28"/>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28"/>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28"/>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28"/>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3" name="Google Shape;18303;p28"/>
          <p:cNvGrpSpPr/>
          <p:nvPr/>
        </p:nvGrpSpPr>
        <p:grpSpPr>
          <a:xfrm>
            <a:off x="7230846" y="-2223845"/>
            <a:ext cx="2447903" cy="4116751"/>
            <a:chOff x="5540550" y="165863"/>
            <a:chExt cx="1864075" cy="3134900"/>
          </a:xfrm>
        </p:grpSpPr>
        <p:sp>
          <p:nvSpPr>
            <p:cNvPr id="18304" name="Google Shape;18304;p28"/>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28"/>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28"/>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28"/>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28"/>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28"/>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28"/>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28"/>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28"/>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28"/>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28"/>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28"/>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28"/>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28"/>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28"/>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28"/>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28"/>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28"/>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28"/>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28"/>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28"/>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28"/>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28"/>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28"/>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28"/>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28"/>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28"/>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28"/>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28"/>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28"/>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28"/>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28"/>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28"/>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28"/>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28"/>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28"/>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28"/>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28"/>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28"/>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28"/>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28"/>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28"/>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28"/>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28"/>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28"/>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28"/>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28"/>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28"/>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28"/>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28"/>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28"/>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28"/>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28"/>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28"/>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28"/>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28"/>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28"/>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28"/>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28"/>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28"/>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28"/>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28"/>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28"/>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28"/>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28"/>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28"/>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28"/>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28"/>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28"/>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28"/>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28"/>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28"/>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28"/>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28"/>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28"/>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28"/>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28"/>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28"/>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28"/>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28"/>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28"/>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28"/>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28"/>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28"/>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28"/>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28"/>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28"/>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28"/>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28"/>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28"/>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28"/>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28"/>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28"/>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28"/>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28"/>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28"/>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28"/>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28"/>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28"/>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28"/>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28"/>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28"/>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28"/>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28"/>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28"/>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28"/>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28"/>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28"/>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28"/>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28"/>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28"/>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28"/>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28"/>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28"/>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28"/>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28"/>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28"/>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28"/>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28"/>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28"/>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28"/>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28"/>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28"/>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28"/>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28"/>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28"/>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28"/>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28"/>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28"/>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28"/>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28"/>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28"/>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28"/>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28"/>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28"/>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28"/>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28"/>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28"/>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28"/>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28"/>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28"/>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28"/>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28"/>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28"/>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28"/>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28"/>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28"/>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28"/>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28"/>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28"/>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28"/>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28"/>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28"/>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28"/>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28"/>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28"/>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28"/>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28"/>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28"/>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28"/>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28"/>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28"/>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28"/>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28"/>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28"/>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28"/>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28"/>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28"/>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28"/>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28"/>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28"/>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28"/>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28"/>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28"/>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28"/>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28"/>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28"/>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28"/>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28"/>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28"/>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28"/>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28"/>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28"/>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28"/>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28"/>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28"/>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28"/>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28"/>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28"/>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28"/>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28"/>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28"/>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28"/>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28"/>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28"/>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28"/>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28"/>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28"/>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28"/>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28"/>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28"/>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28"/>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28"/>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28"/>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28"/>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28"/>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28"/>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28"/>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28"/>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28"/>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28"/>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28"/>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28"/>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28"/>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28"/>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28"/>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28"/>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28"/>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28"/>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28"/>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28"/>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28"/>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28"/>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28"/>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28"/>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28"/>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28"/>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28"/>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28"/>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28"/>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28"/>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28"/>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28"/>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28"/>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28"/>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28"/>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28"/>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28"/>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28"/>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28"/>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28"/>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28"/>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28"/>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28"/>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28"/>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28"/>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28"/>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28"/>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28"/>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28"/>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28"/>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28"/>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28"/>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28"/>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28"/>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28"/>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28"/>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28"/>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28"/>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28"/>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28"/>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28"/>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28"/>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28"/>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28"/>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28"/>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28"/>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28"/>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28"/>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28"/>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28"/>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28"/>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28"/>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28"/>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28"/>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28"/>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28"/>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28"/>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28"/>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28"/>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28"/>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28"/>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28"/>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28"/>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28"/>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28"/>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28"/>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28"/>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28"/>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28"/>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28"/>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28"/>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28"/>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28"/>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28"/>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28"/>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28"/>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28"/>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28"/>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28"/>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28"/>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28"/>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28"/>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28"/>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28"/>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28"/>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28"/>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28"/>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28"/>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28"/>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28"/>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28"/>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28"/>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28"/>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28"/>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28"/>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28"/>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28"/>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28"/>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28"/>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28"/>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28"/>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28"/>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28"/>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28"/>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28"/>
            <p:cNvSpPr/>
            <p:nvPr/>
          </p:nvSpPr>
          <p:spPr>
            <a:xfrm>
              <a:off x="6649202"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28"/>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28"/>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28"/>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28"/>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28"/>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28"/>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28"/>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28"/>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28"/>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28"/>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28"/>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28"/>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28"/>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28"/>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28"/>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28"/>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28"/>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28"/>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28"/>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28"/>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28"/>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28"/>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28"/>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28"/>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28"/>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28"/>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28"/>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28"/>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28"/>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28"/>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28"/>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28"/>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28"/>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28"/>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28"/>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28"/>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28"/>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28"/>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28"/>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28"/>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28"/>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28"/>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28"/>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28"/>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28"/>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28"/>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28"/>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28"/>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28"/>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28"/>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28"/>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28"/>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28"/>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28"/>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28"/>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28"/>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28"/>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28"/>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28"/>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28"/>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28"/>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28"/>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28"/>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28"/>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28"/>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28"/>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28"/>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28"/>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28"/>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28"/>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28"/>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28"/>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28"/>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28"/>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28"/>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28"/>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28"/>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28"/>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28"/>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28"/>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28"/>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28"/>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28"/>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28"/>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28"/>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28"/>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28"/>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28"/>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28"/>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28"/>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28"/>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28"/>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28"/>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28"/>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28"/>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28"/>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28"/>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28"/>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28"/>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28"/>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28"/>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28"/>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28"/>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28"/>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28"/>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28"/>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28"/>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28"/>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28"/>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28"/>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28"/>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28"/>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28"/>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28"/>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28"/>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28"/>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28"/>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28"/>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28"/>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28"/>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28"/>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28"/>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28"/>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28"/>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28"/>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28"/>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28"/>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28"/>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28"/>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28"/>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28"/>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28"/>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28"/>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28"/>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28"/>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28"/>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28"/>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28"/>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28"/>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28"/>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28"/>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28"/>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28"/>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28"/>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28"/>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28"/>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28"/>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28"/>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28"/>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28"/>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28"/>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28"/>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28"/>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28"/>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28"/>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28"/>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28"/>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28"/>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28"/>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28"/>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28"/>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28"/>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28"/>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28"/>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28"/>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28"/>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28"/>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28"/>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28"/>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28"/>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28"/>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28"/>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28"/>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28"/>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28"/>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28"/>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28"/>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28"/>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28"/>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28"/>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28"/>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28"/>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28"/>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28"/>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28"/>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28"/>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28"/>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28"/>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28"/>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28"/>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28"/>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28"/>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28"/>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28"/>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28"/>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28"/>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28"/>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28"/>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28"/>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28"/>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28"/>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28"/>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28"/>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28"/>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28"/>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28"/>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28"/>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28"/>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28"/>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28"/>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28"/>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28"/>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28"/>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28"/>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28"/>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28"/>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28"/>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28"/>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28"/>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28"/>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28"/>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28"/>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28"/>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28"/>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28"/>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28"/>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28"/>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28"/>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28"/>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28"/>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28"/>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28"/>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28"/>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28"/>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28"/>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28"/>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28"/>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28"/>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28"/>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28"/>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28"/>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28"/>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28"/>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28"/>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28"/>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28"/>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28"/>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28"/>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28"/>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28"/>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28"/>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28"/>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28"/>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28"/>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28"/>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28"/>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28"/>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28"/>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28"/>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28"/>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28"/>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28"/>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28"/>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28"/>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28"/>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28"/>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28"/>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28"/>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28"/>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28"/>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28"/>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28"/>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28"/>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
  <p:cSld name="CUSTOM_24">
    <p:spTree>
      <p:nvGrpSpPr>
        <p:cNvPr id="1" name="Shape 18903"/>
        <p:cNvGrpSpPr/>
        <p:nvPr/>
      </p:nvGrpSpPr>
      <p:grpSpPr>
        <a:xfrm>
          <a:off x="0" y="0"/>
          <a:ext cx="0" cy="0"/>
          <a:chOff x="0" y="0"/>
          <a:chExt cx="0" cy="0"/>
        </a:xfrm>
      </p:grpSpPr>
      <p:sp>
        <p:nvSpPr>
          <p:cNvPr id="18904" name="Google Shape;18904;p29"/>
          <p:cNvSpPr/>
          <p:nvPr/>
        </p:nvSpPr>
        <p:spPr>
          <a:xfrm>
            <a:off x="5765125" y="469025"/>
            <a:ext cx="3378799" cy="4823840"/>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29"/>
          <p:cNvSpPr/>
          <p:nvPr/>
        </p:nvSpPr>
        <p:spPr>
          <a:xfrm>
            <a:off x="-120675" y="-69000"/>
            <a:ext cx="3435819" cy="3226884"/>
          </a:xfrm>
          <a:custGeom>
            <a:avLst/>
            <a:gdLst/>
            <a:ahLst/>
            <a:cxnLst/>
            <a:rect l="l" t="t" r="r" b="b"/>
            <a:pathLst>
              <a:path w="109421" h="102767" extrusionOk="0">
                <a:moveTo>
                  <a:pt x="0" y="102767"/>
                </a:moveTo>
                <a:cubicBezTo>
                  <a:pt x="5894" y="93771"/>
                  <a:pt x="15013" y="87381"/>
                  <a:pt x="25467" y="84930"/>
                </a:cubicBezTo>
                <a:cubicBezTo>
                  <a:pt x="35641" y="82573"/>
                  <a:pt x="46591" y="84077"/>
                  <a:pt x="56377" y="80464"/>
                </a:cubicBezTo>
                <a:cubicBezTo>
                  <a:pt x="68428" y="76012"/>
                  <a:pt x="75454" y="64659"/>
                  <a:pt x="77191" y="52329"/>
                </a:cubicBezTo>
                <a:cubicBezTo>
                  <a:pt x="78525" y="42791"/>
                  <a:pt x="74725" y="30414"/>
                  <a:pt x="81441" y="22551"/>
                </a:cubicBezTo>
                <a:cubicBezTo>
                  <a:pt x="85939" y="17293"/>
                  <a:pt x="109420" y="9507"/>
                  <a:pt x="101169" y="0"/>
                </a:cubicBezTo>
                <a:lnTo>
                  <a:pt x="2451"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906" name="Google Shape;18906;p29"/>
          <p:cNvPicPr preferRelativeResize="0"/>
          <p:nvPr/>
        </p:nvPicPr>
        <p:blipFill rotWithShape="1">
          <a:blip r:embed="rId2">
            <a:alphaModFix/>
          </a:blip>
          <a:srcRect l="10744" t="43971" r="5250" b="12136"/>
          <a:stretch/>
        </p:blipFill>
        <p:spPr>
          <a:xfrm>
            <a:off x="6017950" y="-173200"/>
            <a:ext cx="1918550" cy="958423"/>
          </a:xfrm>
          <a:prstGeom prst="rect">
            <a:avLst/>
          </a:prstGeom>
          <a:noFill/>
          <a:ln>
            <a:noFill/>
          </a:ln>
        </p:spPr>
      </p:pic>
      <p:pic>
        <p:nvPicPr>
          <p:cNvPr id="18907" name="Google Shape;18907;p29"/>
          <p:cNvPicPr preferRelativeResize="0"/>
          <p:nvPr/>
        </p:nvPicPr>
        <p:blipFill rotWithShape="1">
          <a:blip r:embed="rId3">
            <a:alphaModFix/>
          </a:blip>
          <a:srcRect t="12845" r="30771" b="14580"/>
          <a:stretch/>
        </p:blipFill>
        <p:spPr>
          <a:xfrm>
            <a:off x="5054675" y="619100"/>
            <a:ext cx="4205775" cy="4674453"/>
          </a:xfrm>
          <a:prstGeom prst="rect">
            <a:avLst/>
          </a:prstGeom>
          <a:noFill/>
          <a:ln>
            <a:noFill/>
          </a:ln>
        </p:spPr>
      </p:pic>
      <p:pic>
        <p:nvPicPr>
          <p:cNvPr id="18908" name="Google Shape;18908;p29"/>
          <p:cNvPicPr preferRelativeResize="0"/>
          <p:nvPr/>
        </p:nvPicPr>
        <p:blipFill rotWithShape="1">
          <a:blip r:embed="rId4">
            <a:alphaModFix/>
          </a:blip>
          <a:srcRect l="19721" t="24501" r="29671" b="-4938"/>
          <a:stretch/>
        </p:blipFill>
        <p:spPr>
          <a:xfrm>
            <a:off x="7149075" y="-78874"/>
            <a:ext cx="2300823" cy="3496803"/>
          </a:xfrm>
          <a:prstGeom prst="rect">
            <a:avLst/>
          </a:prstGeom>
          <a:noFill/>
          <a:ln>
            <a:noFill/>
          </a:ln>
        </p:spPr>
      </p:pic>
      <p:pic>
        <p:nvPicPr>
          <p:cNvPr id="18909" name="Google Shape;18909;p29"/>
          <p:cNvPicPr preferRelativeResize="0"/>
          <p:nvPr/>
        </p:nvPicPr>
        <p:blipFill rotWithShape="1">
          <a:blip r:embed="rId5">
            <a:alphaModFix/>
          </a:blip>
          <a:srcRect l="56369" t="6911" r="6160" b="5153"/>
          <a:stretch/>
        </p:blipFill>
        <p:spPr>
          <a:xfrm rot="5400000" flipH="1">
            <a:off x="2773551" y="4145526"/>
            <a:ext cx="688100" cy="1543999"/>
          </a:xfrm>
          <a:prstGeom prst="rect">
            <a:avLst/>
          </a:prstGeom>
          <a:noFill/>
          <a:ln>
            <a:noFill/>
          </a:ln>
        </p:spPr>
      </p:pic>
      <p:pic>
        <p:nvPicPr>
          <p:cNvPr id="18910" name="Google Shape;18910;p29"/>
          <p:cNvPicPr preferRelativeResize="0"/>
          <p:nvPr/>
        </p:nvPicPr>
        <p:blipFill rotWithShape="1">
          <a:blip r:embed="rId6">
            <a:alphaModFix/>
          </a:blip>
          <a:srcRect l="10590" t="10545" r="7118" b="13805"/>
          <a:stretch/>
        </p:blipFill>
        <p:spPr>
          <a:xfrm rot="-5400000">
            <a:off x="-405849" y="2484700"/>
            <a:ext cx="2989198" cy="2627351"/>
          </a:xfrm>
          <a:prstGeom prst="rect">
            <a:avLst/>
          </a:prstGeom>
          <a:noFill/>
          <a:ln>
            <a:noFill/>
          </a:ln>
        </p:spPr>
      </p:pic>
      <p:pic>
        <p:nvPicPr>
          <p:cNvPr id="18911" name="Google Shape;18911;p29"/>
          <p:cNvPicPr preferRelativeResize="0"/>
          <p:nvPr/>
        </p:nvPicPr>
        <p:blipFill rotWithShape="1">
          <a:blip r:embed="rId7">
            <a:alphaModFix/>
          </a:blip>
          <a:srcRect l="7058" t="18522" r="6868" b="10940"/>
          <a:stretch/>
        </p:blipFill>
        <p:spPr>
          <a:xfrm>
            <a:off x="-224925" y="-408025"/>
            <a:ext cx="2674722" cy="2095428"/>
          </a:xfrm>
          <a:prstGeom prst="rect">
            <a:avLst/>
          </a:prstGeom>
          <a:noFill/>
          <a:ln>
            <a:noFill/>
          </a:ln>
        </p:spPr>
      </p:pic>
      <p:grpSp>
        <p:nvGrpSpPr>
          <p:cNvPr id="18912" name="Google Shape;18912;p29"/>
          <p:cNvGrpSpPr/>
          <p:nvPr/>
        </p:nvGrpSpPr>
        <p:grpSpPr>
          <a:xfrm>
            <a:off x="-1518992" y="1782117"/>
            <a:ext cx="2447903" cy="4116751"/>
            <a:chOff x="5540550" y="165863"/>
            <a:chExt cx="1864075" cy="3134900"/>
          </a:xfrm>
        </p:grpSpPr>
        <p:sp>
          <p:nvSpPr>
            <p:cNvPr id="18913" name="Google Shape;18913;p29"/>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29"/>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29"/>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29"/>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29"/>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29"/>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29"/>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29"/>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29"/>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29"/>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29"/>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29"/>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29"/>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29"/>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29"/>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29"/>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29"/>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29"/>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29"/>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29"/>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29"/>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29"/>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29"/>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29"/>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29"/>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29"/>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29"/>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29"/>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29"/>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29"/>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29"/>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29"/>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29"/>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29"/>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29"/>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29"/>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29"/>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29"/>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29"/>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29"/>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29"/>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29"/>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29"/>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29"/>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29"/>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29"/>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29"/>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29"/>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29"/>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29"/>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29"/>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29"/>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29"/>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29"/>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29"/>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29"/>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29"/>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29"/>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29"/>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29"/>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29"/>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29"/>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29"/>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29"/>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29"/>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29"/>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29"/>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29"/>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29"/>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29"/>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29"/>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29"/>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29"/>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29"/>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29"/>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29"/>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29"/>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29"/>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29"/>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29"/>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29"/>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29"/>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29"/>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29"/>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29"/>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29"/>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29"/>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29"/>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29"/>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29"/>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29"/>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29"/>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29"/>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29"/>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29"/>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29"/>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29"/>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29"/>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29"/>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29"/>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29"/>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29"/>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29"/>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29"/>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29"/>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29"/>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29"/>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29"/>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29"/>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29"/>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29"/>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29"/>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29"/>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29"/>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29"/>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29"/>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29"/>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29"/>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29"/>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29"/>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29"/>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29"/>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29"/>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29"/>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29"/>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29"/>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29"/>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29"/>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29"/>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29"/>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29"/>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29"/>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29"/>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29"/>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29"/>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29"/>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29"/>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29"/>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29"/>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29"/>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29"/>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29"/>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29"/>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29"/>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29"/>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29"/>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29"/>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29"/>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29"/>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29"/>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29"/>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29"/>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29"/>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29"/>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29"/>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29"/>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29"/>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29"/>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29"/>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29"/>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29"/>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29"/>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29"/>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29"/>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29"/>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29"/>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29"/>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29"/>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29"/>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29"/>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29"/>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29"/>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29"/>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29"/>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29"/>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29"/>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29"/>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29"/>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29"/>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29"/>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29"/>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29"/>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29"/>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29"/>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29"/>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29"/>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29"/>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29"/>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29"/>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29"/>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29"/>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29"/>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29"/>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29"/>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29"/>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29"/>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29"/>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29"/>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29"/>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29"/>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29"/>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29"/>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29"/>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29"/>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29"/>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29"/>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29"/>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29"/>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29"/>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29"/>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29"/>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29"/>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29"/>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29"/>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29"/>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29"/>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29"/>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29"/>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29"/>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29"/>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29"/>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29"/>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29"/>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29"/>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29"/>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29"/>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29"/>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29"/>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29"/>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29"/>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29"/>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29"/>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29"/>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29"/>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29"/>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29"/>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29"/>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29"/>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29"/>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29"/>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29"/>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29"/>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29"/>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29"/>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29"/>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29"/>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29"/>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29"/>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29"/>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29"/>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29"/>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29"/>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29"/>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29"/>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29"/>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29"/>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29"/>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29"/>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29"/>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29"/>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29"/>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29"/>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29"/>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29"/>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29"/>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29"/>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29"/>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29"/>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29"/>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29"/>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29"/>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29"/>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29"/>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29"/>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29"/>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29"/>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29"/>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29"/>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29"/>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29"/>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29"/>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29"/>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29"/>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29"/>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29"/>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29"/>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29"/>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29"/>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29"/>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29"/>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29"/>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29"/>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29"/>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29"/>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29"/>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29"/>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29"/>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29"/>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29"/>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29"/>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29"/>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29"/>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29"/>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29"/>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29"/>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29"/>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29"/>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29"/>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29"/>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29"/>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29"/>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29"/>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29"/>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29"/>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29"/>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29"/>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29"/>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29"/>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29"/>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29"/>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29"/>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29"/>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29"/>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29"/>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29"/>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29"/>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29"/>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29"/>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29"/>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29"/>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29"/>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29"/>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29"/>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29"/>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29"/>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29"/>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29"/>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29"/>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29"/>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29"/>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29"/>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29"/>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29"/>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29"/>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29"/>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29"/>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29"/>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29"/>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29"/>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29"/>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29"/>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29"/>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29"/>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29"/>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29"/>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29"/>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29"/>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29"/>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29"/>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29"/>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29"/>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29"/>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29"/>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29"/>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29"/>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29"/>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29"/>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29"/>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29"/>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29"/>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29"/>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29"/>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29"/>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29"/>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29"/>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29"/>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29"/>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29"/>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29"/>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29"/>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29"/>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29"/>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29"/>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29"/>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29"/>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29"/>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29"/>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29"/>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29"/>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29"/>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29"/>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29"/>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29"/>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29"/>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29"/>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29"/>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29"/>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29"/>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29"/>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29"/>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29"/>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29"/>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29"/>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29"/>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29"/>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29"/>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29"/>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29"/>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29"/>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29"/>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29"/>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29"/>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29"/>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29"/>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29"/>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29"/>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29"/>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29"/>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29"/>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29"/>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29"/>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29"/>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29"/>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29"/>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29"/>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29"/>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29"/>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29"/>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29"/>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29"/>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29"/>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29"/>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29"/>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29"/>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29"/>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29"/>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29"/>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29"/>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29"/>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29"/>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29"/>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29"/>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29"/>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29"/>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29"/>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29"/>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29"/>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29"/>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29"/>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29"/>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29"/>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29"/>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29"/>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29"/>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29"/>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29"/>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29"/>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29"/>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29"/>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29"/>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29"/>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29"/>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29"/>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29"/>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29"/>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29"/>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29"/>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29"/>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29"/>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29"/>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29"/>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29"/>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29"/>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29"/>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29"/>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29"/>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29"/>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29"/>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29"/>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29"/>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29"/>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29"/>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29"/>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29"/>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29"/>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29"/>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29"/>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29"/>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29"/>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29"/>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29"/>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29"/>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29"/>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29"/>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29"/>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29"/>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29"/>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29"/>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29"/>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29"/>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29"/>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29"/>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29"/>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29"/>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29"/>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29"/>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29"/>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29"/>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29"/>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29"/>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29"/>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29"/>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29"/>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29"/>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29"/>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29"/>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29"/>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29"/>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29"/>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29"/>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29"/>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29"/>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29"/>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29"/>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29"/>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29"/>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29"/>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29"/>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29"/>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29"/>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29"/>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29"/>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29"/>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29"/>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29"/>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29"/>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29"/>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29"/>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29"/>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29"/>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29"/>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29"/>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29"/>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29"/>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29"/>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29"/>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29"/>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29"/>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29"/>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29"/>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29"/>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29"/>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29"/>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29"/>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29"/>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29"/>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29"/>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29"/>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29"/>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29"/>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29"/>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29"/>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29"/>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29"/>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29"/>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29"/>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29"/>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29"/>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29"/>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29"/>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29"/>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29"/>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29"/>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29"/>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29"/>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29"/>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29"/>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29"/>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29"/>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29"/>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29"/>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29"/>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29"/>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29"/>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29"/>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29"/>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29"/>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29"/>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29"/>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29"/>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29"/>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29"/>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29"/>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29"/>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29"/>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29"/>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29"/>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29"/>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29"/>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2" name="Google Shape;19512;p29"/>
          <p:cNvGrpSpPr/>
          <p:nvPr/>
        </p:nvGrpSpPr>
        <p:grpSpPr>
          <a:xfrm>
            <a:off x="7736358" y="-320158"/>
            <a:ext cx="2447903" cy="4116751"/>
            <a:chOff x="5540550" y="165863"/>
            <a:chExt cx="1864075" cy="3134900"/>
          </a:xfrm>
        </p:grpSpPr>
        <p:sp>
          <p:nvSpPr>
            <p:cNvPr id="19513" name="Google Shape;19513;p29"/>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29"/>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29"/>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29"/>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29"/>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29"/>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29"/>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29"/>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29"/>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29"/>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29"/>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29"/>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29"/>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29"/>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29"/>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29"/>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29"/>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29"/>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29"/>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29"/>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29"/>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29"/>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29"/>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29"/>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29"/>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29"/>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29"/>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29"/>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29"/>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29"/>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29"/>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29"/>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29"/>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29"/>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29"/>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29"/>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9" name="Google Shape;19549;p29"/>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29"/>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29"/>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29"/>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29"/>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29"/>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29"/>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29"/>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29"/>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29"/>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29"/>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29"/>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29"/>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29"/>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29"/>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29"/>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29"/>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29"/>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29"/>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29"/>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29"/>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29"/>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29"/>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29"/>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29"/>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29"/>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29"/>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29"/>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29"/>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29"/>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29"/>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29"/>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29"/>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29"/>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29"/>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29"/>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29"/>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29"/>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29"/>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29"/>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29"/>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29"/>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29"/>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29"/>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29"/>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29"/>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29"/>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29"/>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29"/>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29"/>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29"/>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29"/>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29"/>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29"/>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29"/>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29"/>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29"/>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29"/>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29"/>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29"/>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29"/>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29"/>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29"/>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29"/>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29"/>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29"/>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29"/>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29"/>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29"/>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29"/>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29"/>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29"/>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29"/>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29"/>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29"/>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29"/>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29"/>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29"/>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7" name="Google Shape;19627;p29"/>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8" name="Google Shape;19628;p29"/>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29"/>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29"/>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29"/>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29"/>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29"/>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29"/>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29"/>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29"/>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29"/>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29"/>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29"/>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29"/>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1" name="Google Shape;19641;p29"/>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2" name="Google Shape;19642;p29"/>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29"/>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29"/>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29"/>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29"/>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29"/>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29"/>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29"/>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29"/>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29"/>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29"/>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29"/>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29"/>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5" name="Google Shape;19655;p29"/>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6" name="Google Shape;19656;p29"/>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7" name="Google Shape;19657;p29"/>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29"/>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29"/>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29"/>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29"/>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29"/>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29"/>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29"/>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29"/>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29"/>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29"/>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29"/>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29"/>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29"/>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29"/>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29"/>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29"/>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29"/>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29"/>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29"/>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29"/>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29"/>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29"/>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29"/>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29"/>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29"/>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29"/>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4" name="Google Shape;19684;p29"/>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5" name="Google Shape;19685;p29"/>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29"/>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29"/>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29"/>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29"/>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29"/>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29"/>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29"/>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29"/>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29"/>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29"/>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29"/>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29"/>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29"/>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29"/>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29"/>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29"/>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29"/>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29"/>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29"/>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29"/>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29"/>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29"/>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29"/>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29"/>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29"/>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29"/>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29"/>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29"/>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29"/>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29"/>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6" name="Google Shape;19716;p29"/>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29"/>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29"/>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29"/>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0" name="Google Shape;19720;p29"/>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29"/>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29"/>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29"/>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29"/>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29"/>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29"/>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29"/>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29"/>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29"/>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29"/>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29"/>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29"/>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29"/>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29"/>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29"/>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29"/>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29"/>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8" name="Google Shape;19738;p29"/>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9" name="Google Shape;19739;p29"/>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29"/>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29"/>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29"/>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29"/>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29"/>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29"/>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29"/>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29"/>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8" name="Google Shape;19748;p29"/>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29"/>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29"/>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29"/>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29"/>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29"/>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29"/>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29"/>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29"/>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29"/>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29"/>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29"/>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29"/>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29"/>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29"/>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29"/>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29"/>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29"/>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29"/>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7" name="Google Shape;19767;p29"/>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29"/>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29"/>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29"/>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29"/>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29"/>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29"/>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4" name="Google Shape;19774;p29"/>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29"/>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29"/>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7" name="Google Shape;19777;p29"/>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29"/>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29"/>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29"/>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29"/>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29"/>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3" name="Google Shape;19783;p29"/>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4" name="Google Shape;19784;p29"/>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29"/>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29"/>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29"/>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29"/>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9" name="Google Shape;19789;p29"/>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29"/>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29"/>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29"/>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29"/>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29"/>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29"/>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29"/>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29"/>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29"/>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29"/>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29"/>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29"/>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29"/>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29"/>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29"/>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29"/>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29"/>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29"/>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29"/>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9" name="Google Shape;19809;p29"/>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29"/>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1" name="Google Shape;19811;p29"/>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29"/>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29"/>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29"/>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5" name="Google Shape;19815;p29"/>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6" name="Google Shape;19816;p29"/>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7" name="Google Shape;19817;p29"/>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29"/>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29"/>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29"/>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29"/>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29"/>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29"/>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29"/>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29"/>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29"/>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29"/>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29"/>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29"/>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29"/>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29"/>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29"/>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29"/>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29"/>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29"/>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29"/>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29"/>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29"/>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29"/>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29"/>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29"/>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29"/>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29"/>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29"/>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29"/>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6" name="Google Shape;19846;p29"/>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7" name="Google Shape;19847;p29"/>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29"/>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29"/>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29"/>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29"/>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29"/>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29"/>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29"/>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29"/>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29"/>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7" name="Google Shape;19857;p29"/>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8" name="Google Shape;19858;p29"/>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29"/>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29"/>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29"/>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29"/>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29"/>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29"/>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29"/>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29"/>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29"/>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29"/>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29"/>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29"/>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29"/>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29"/>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29"/>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29"/>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5" name="Google Shape;19875;p29"/>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6" name="Google Shape;19876;p29"/>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29"/>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29"/>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29"/>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29"/>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29"/>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29"/>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3" name="Google Shape;19883;p29"/>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29"/>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29"/>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29"/>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29"/>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29"/>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29"/>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29"/>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29"/>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29"/>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29"/>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29"/>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29"/>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29"/>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29"/>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29"/>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9" name="Google Shape;19899;p29"/>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0" name="Google Shape;19900;p29"/>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29"/>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29"/>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29"/>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29"/>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29"/>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29"/>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29"/>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29"/>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29"/>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29"/>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29"/>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29"/>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29"/>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4" name="Google Shape;19914;p29"/>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29"/>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29"/>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29"/>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29"/>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29"/>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29"/>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29"/>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29"/>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29"/>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29"/>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29"/>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29"/>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29"/>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29"/>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29"/>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29"/>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29"/>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29"/>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29"/>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29"/>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29"/>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29"/>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29"/>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29"/>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29"/>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0" name="Google Shape;19940;p29"/>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29"/>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29"/>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29"/>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29"/>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29"/>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29"/>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29"/>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29"/>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29"/>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29"/>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29"/>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29"/>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29"/>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4" name="Google Shape;19954;p29"/>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5" name="Google Shape;19955;p29"/>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29"/>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29"/>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29"/>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29"/>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29"/>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29"/>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29"/>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29"/>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4" name="Google Shape;19964;p29"/>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5" name="Google Shape;19965;p29"/>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6" name="Google Shape;19966;p29"/>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29"/>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29"/>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29"/>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29"/>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29"/>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29"/>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29"/>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29"/>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29"/>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29"/>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29"/>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29"/>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29"/>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29"/>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29"/>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29"/>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29"/>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29"/>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29"/>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29"/>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29"/>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29"/>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29"/>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29"/>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29"/>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29"/>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29"/>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29"/>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29"/>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29"/>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29"/>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29"/>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29"/>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0" name="Google Shape;20000;p29"/>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1" name="Google Shape;20001;p29"/>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2" name="Google Shape;20002;p29"/>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29"/>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29"/>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29"/>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6" name="Google Shape;20006;p29"/>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29"/>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29"/>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29"/>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0" name="Google Shape;20010;p29"/>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1" name="Google Shape;20011;p29"/>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29"/>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29"/>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4" name="Google Shape;20014;p29"/>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29"/>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29"/>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29"/>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29"/>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29"/>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29"/>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29"/>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2" name="Google Shape;20022;p29"/>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29"/>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29"/>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5" name="Google Shape;20025;p29"/>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29"/>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7" name="Google Shape;20027;p29"/>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8" name="Google Shape;20028;p29"/>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9" name="Google Shape;20029;p29"/>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0" name="Google Shape;20030;p29"/>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29"/>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29"/>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3" name="Google Shape;20033;p29"/>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4" name="Google Shape;20034;p29"/>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5" name="Google Shape;20035;p29"/>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29"/>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29"/>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29"/>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29"/>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29"/>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29"/>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29"/>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29"/>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29"/>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29"/>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29"/>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29"/>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8" name="Google Shape;20048;p29"/>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9" name="Google Shape;20049;p29"/>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0" name="Google Shape;20050;p29"/>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29"/>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29"/>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29"/>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29"/>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29"/>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29"/>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29"/>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8" name="Google Shape;20058;p29"/>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29"/>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29"/>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29"/>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2" name="Google Shape;20062;p29"/>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3" name="Google Shape;20063;p29"/>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4" name="Google Shape;20064;p29"/>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29"/>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29"/>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29"/>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29"/>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29"/>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29"/>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29"/>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2" name="Google Shape;20072;p29"/>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3" name="Google Shape;20073;p29"/>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4" name="Google Shape;20074;p29"/>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29"/>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29"/>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29"/>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29"/>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9" name="Google Shape;20079;p29"/>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0" name="Google Shape;20080;p29"/>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1" name="Google Shape;20081;p29"/>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2" name="Google Shape;20082;p29"/>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29"/>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4" name="Google Shape;20084;p29"/>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5" name="Google Shape;20085;p29"/>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6" name="Google Shape;20086;p29"/>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7" name="Google Shape;20087;p29"/>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8" name="Google Shape;20088;p29"/>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9" name="Google Shape;20089;p29"/>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0" name="Google Shape;20090;p29"/>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1" name="Google Shape;20091;p29"/>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29"/>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29"/>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29"/>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5" name="Google Shape;20095;p29"/>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6" name="Google Shape;20096;p29"/>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7" name="Google Shape;20097;p29"/>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8" name="Google Shape;20098;p29"/>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9" name="Google Shape;20099;p29"/>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29"/>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1" name="Google Shape;20101;p29"/>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2" name="Google Shape;20102;p29"/>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29"/>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29"/>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29"/>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29"/>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29"/>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29"/>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9" name="Google Shape;20109;p29"/>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29"/>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1" name="Google Shape;20111;p29"/>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2">
  <p:cSld name="CUSTOM_24_1">
    <p:spTree>
      <p:nvGrpSpPr>
        <p:cNvPr id="1" name="Shape 20112"/>
        <p:cNvGrpSpPr/>
        <p:nvPr/>
      </p:nvGrpSpPr>
      <p:grpSpPr>
        <a:xfrm>
          <a:off x="0" y="0"/>
          <a:ext cx="0" cy="0"/>
          <a:chOff x="0" y="0"/>
          <a:chExt cx="0" cy="0"/>
        </a:xfrm>
      </p:grpSpPr>
      <p:sp>
        <p:nvSpPr>
          <p:cNvPr id="20113" name="Google Shape;20113;p30"/>
          <p:cNvSpPr/>
          <p:nvPr/>
        </p:nvSpPr>
        <p:spPr>
          <a:xfrm>
            <a:off x="5853428" y="-43900"/>
            <a:ext cx="3366740" cy="5336942"/>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4" name="Google Shape;20114;p30"/>
          <p:cNvSpPr/>
          <p:nvPr/>
        </p:nvSpPr>
        <p:spPr>
          <a:xfrm>
            <a:off x="-95650" y="-76200"/>
            <a:ext cx="3709098" cy="3483544"/>
          </a:xfrm>
          <a:custGeom>
            <a:avLst/>
            <a:gdLst/>
            <a:ahLst/>
            <a:cxnLst/>
            <a:rect l="l" t="t" r="r" b="b"/>
            <a:pathLst>
              <a:path w="109421" h="102767" extrusionOk="0">
                <a:moveTo>
                  <a:pt x="0" y="102767"/>
                </a:moveTo>
                <a:cubicBezTo>
                  <a:pt x="5894" y="93771"/>
                  <a:pt x="15013" y="87381"/>
                  <a:pt x="25467" y="84930"/>
                </a:cubicBezTo>
                <a:cubicBezTo>
                  <a:pt x="35641" y="82573"/>
                  <a:pt x="46591" y="84077"/>
                  <a:pt x="56377" y="80464"/>
                </a:cubicBezTo>
                <a:cubicBezTo>
                  <a:pt x="68428" y="76012"/>
                  <a:pt x="75454" y="64659"/>
                  <a:pt x="77191" y="52329"/>
                </a:cubicBezTo>
                <a:cubicBezTo>
                  <a:pt x="78525" y="42791"/>
                  <a:pt x="74725" y="30414"/>
                  <a:pt x="81441" y="22551"/>
                </a:cubicBezTo>
                <a:cubicBezTo>
                  <a:pt x="85939" y="17293"/>
                  <a:pt x="109420" y="9507"/>
                  <a:pt x="101169" y="0"/>
                </a:cubicBezTo>
                <a:lnTo>
                  <a:pt x="2451"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115" name="Google Shape;20115;p30"/>
          <p:cNvPicPr preferRelativeResize="0"/>
          <p:nvPr/>
        </p:nvPicPr>
        <p:blipFill rotWithShape="1">
          <a:blip r:embed="rId2">
            <a:alphaModFix/>
          </a:blip>
          <a:srcRect l="8994" t="12188" r="36661" b="20362"/>
          <a:stretch/>
        </p:blipFill>
        <p:spPr>
          <a:xfrm flipH="1">
            <a:off x="-75623" y="-43900"/>
            <a:ext cx="3766297" cy="5231300"/>
          </a:xfrm>
          <a:prstGeom prst="rect">
            <a:avLst/>
          </a:prstGeom>
          <a:noFill/>
          <a:ln>
            <a:noFill/>
          </a:ln>
        </p:spPr>
      </p:pic>
      <p:pic>
        <p:nvPicPr>
          <p:cNvPr id="20116" name="Google Shape;20116;p30"/>
          <p:cNvPicPr preferRelativeResize="0"/>
          <p:nvPr/>
        </p:nvPicPr>
        <p:blipFill rotWithShape="1">
          <a:blip r:embed="rId3">
            <a:alphaModFix/>
          </a:blip>
          <a:srcRect l="32268" t="43279" r="37955" b="10148"/>
          <a:stretch/>
        </p:blipFill>
        <p:spPr>
          <a:xfrm rot="5400000" flipH="1">
            <a:off x="6319990" y="2341115"/>
            <a:ext cx="2723797" cy="2986573"/>
          </a:xfrm>
          <a:prstGeom prst="rect">
            <a:avLst/>
          </a:prstGeom>
          <a:noFill/>
          <a:ln>
            <a:noFill/>
          </a:ln>
        </p:spPr>
      </p:pic>
      <p:pic>
        <p:nvPicPr>
          <p:cNvPr id="20117" name="Google Shape;20117;p30"/>
          <p:cNvPicPr preferRelativeResize="0"/>
          <p:nvPr/>
        </p:nvPicPr>
        <p:blipFill rotWithShape="1">
          <a:blip r:embed="rId4">
            <a:alphaModFix/>
          </a:blip>
          <a:srcRect l="21582" t="4537" r="41246" b="4537"/>
          <a:stretch/>
        </p:blipFill>
        <p:spPr>
          <a:xfrm rot="5400000" flipH="1">
            <a:off x="6729537" y="-1649413"/>
            <a:ext cx="976700" cy="4123127"/>
          </a:xfrm>
          <a:prstGeom prst="rect">
            <a:avLst/>
          </a:prstGeom>
          <a:noFill/>
          <a:ln>
            <a:noFill/>
          </a:ln>
        </p:spPr>
      </p:pic>
      <p:pic>
        <p:nvPicPr>
          <p:cNvPr id="20118" name="Google Shape;20118;p30"/>
          <p:cNvPicPr preferRelativeResize="0"/>
          <p:nvPr/>
        </p:nvPicPr>
        <p:blipFill rotWithShape="1">
          <a:blip r:embed="rId5">
            <a:alphaModFix/>
          </a:blip>
          <a:srcRect l="36637" t="24056" r="6160" b="5146"/>
          <a:stretch/>
        </p:blipFill>
        <p:spPr>
          <a:xfrm>
            <a:off x="-182800" y="-131950"/>
            <a:ext cx="1086698" cy="1285898"/>
          </a:xfrm>
          <a:prstGeom prst="rect">
            <a:avLst/>
          </a:prstGeom>
          <a:noFill/>
          <a:ln>
            <a:noFill/>
          </a:ln>
        </p:spPr>
      </p:pic>
      <p:grpSp>
        <p:nvGrpSpPr>
          <p:cNvPr id="20119" name="Google Shape;20119;p30"/>
          <p:cNvGrpSpPr/>
          <p:nvPr/>
        </p:nvGrpSpPr>
        <p:grpSpPr>
          <a:xfrm>
            <a:off x="-1240892" y="1450567"/>
            <a:ext cx="2447903" cy="4116751"/>
            <a:chOff x="5540550" y="165863"/>
            <a:chExt cx="1864075" cy="3134900"/>
          </a:xfrm>
        </p:grpSpPr>
        <p:sp>
          <p:nvSpPr>
            <p:cNvPr id="20120" name="Google Shape;20120;p30"/>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1" name="Google Shape;20121;p30"/>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2" name="Google Shape;20122;p30"/>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3" name="Google Shape;20123;p30"/>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4" name="Google Shape;20124;p30"/>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5" name="Google Shape;20125;p30"/>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30"/>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7" name="Google Shape;20127;p30"/>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8" name="Google Shape;20128;p30"/>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9" name="Google Shape;20129;p30"/>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0" name="Google Shape;20130;p30"/>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1" name="Google Shape;20131;p30"/>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30"/>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30"/>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30"/>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30"/>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6" name="Google Shape;20136;p30"/>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7" name="Google Shape;20137;p30"/>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30"/>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30"/>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0" name="Google Shape;20140;p30"/>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1" name="Google Shape;20141;p30"/>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30"/>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30"/>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30"/>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5" name="Google Shape;20145;p30"/>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6" name="Google Shape;20146;p30"/>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30"/>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8" name="Google Shape;20148;p30"/>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9" name="Google Shape;20149;p30"/>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0" name="Google Shape;20150;p30"/>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1" name="Google Shape;20151;p30"/>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2" name="Google Shape;20152;p30"/>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3" name="Google Shape;20153;p30"/>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4" name="Google Shape;20154;p30"/>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5" name="Google Shape;20155;p30"/>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30"/>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7" name="Google Shape;20157;p30"/>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8" name="Google Shape;20158;p30"/>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9" name="Google Shape;20159;p30"/>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0" name="Google Shape;20160;p30"/>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1" name="Google Shape;20161;p30"/>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2" name="Google Shape;20162;p30"/>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30"/>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30"/>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30"/>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6" name="Google Shape;20166;p30"/>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7" name="Google Shape;20167;p30"/>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8" name="Google Shape;20168;p30"/>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30"/>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30"/>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30"/>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2" name="Google Shape;20172;p30"/>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3" name="Google Shape;20173;p30"/>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4" name="Google Shape;20174;p30"/>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5" name="Google Shape;20175;p30"/>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30"/>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30"/>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30"/>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9" name="Google Shape;20179;p30"/>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0" name="Google Shape;20180;p30"/>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1" name="Google Shape;20181;p30"/>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2" name="Google Shape;20182;p30"/>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3" name="Google Shape;20183;p30"/>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4" name="Google Shape;20184;p30"/>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30"/>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6" name="Google Shape;20186;p30"/>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7" name="Google Shape;20187;p30"/>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8" name="Google Shape;20188;p30"/>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30"/>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30"/>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30"/>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30"/>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3" name="Google Shape;20193;p30"/>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4" name="Google Shape;20194;p30"/>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5" name="Google Shape;20195;p30"/>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6" name="Google Shape;20196;p30"/>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30"/>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30"/>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30"/>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30"/>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1" name="Google Shape;20201;p30"/>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2" name="Google Shape;20202;p30"/>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3" name="Google Shape;20203;p30"/>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4" name="Google Shape;20204;p30"/>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5" name="Google Shape;20205;p30"/>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30"/>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30"/>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30"/>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30"/>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30"/>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30"/>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30"/>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30"/>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30"/>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30"/>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30"/>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30"/>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30"/>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30"/>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0" name="Google Shape;20220;p30"/>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1" name="Google Shape;20221;p30"/>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2" name="Google Shape;20222;p30"/>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30"/>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4" name="Google Shape;20224;p30"/>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5" name="Google Shape;20225;p30"/>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6" name="Google Shape;20226;p30"/>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7" name="Google Shape;20227;p30"/>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8" name="Google Shape;20228;p30"/>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30"/>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30"/>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30"/>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2" name="Google Shape;20232;p30"/>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3" name="Google Shape;20233;p30"/>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4" name="Google Shape;20234;p30"/>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5" name="Google Shape;20235;p30"/>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6" name="Google Shape;20236;p30"/>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7" name="Google Shape;20237;p30"/>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8" name="Google Shape;20238;p30"/>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9" name="Google Shape;20239;p30"/>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0" name="Google Shape;20240;p30"/>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30"/>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30"/>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30"/>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30"/>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5" name="Google Shape;20245;p30"/>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6" name="Google Shape;20246;p30"/>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7" name="Google Shape;20247;p30"/>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8" name="Google Shape;20248;p30"/>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9" name="Google Shape;20249;p30"/>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0" name="Google Shape;20250;p30"/>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1" name="Google Shape;20251;p30"/>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2" name="Google Shape;20252;p30"/>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3" name="Google Shape;20253;p30"/>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4" name="Google Shape;20254;p30"/>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5" name="Google Shape;20255;p30"/>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6" name="Google Shape;20256;p30"/>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7" name="Google Shape;20257;p30"/>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8" name="Google Shape;20258;p30"/>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9" name="Google Shape;20259;p30"/>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0" name="Google Shape;20260;p30"/>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1" name="Google Shape;20261;p30"/>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30"/>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30"/>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30"/>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30"/>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30"/>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30"/>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30"/>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9" name="Google Shape;20269;p30"/>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0" name="Google Shape;20270;p30"/>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1" name="Google Shape;20271;p30"/>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30"/>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30"/>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30"/>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5" name="Google Shape;20275;p30"/>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6" name="Google Shape;20276;p30"/>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7" name="Google Shape;20277;p30"/>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8" name="Google Shape;20278;p30"/>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30"/>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0" name="Google Shape;20280;p30"/>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30"/>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30"/>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30"/>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30"/>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30"/>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6" name="Google Shape;20286;p30"/>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7" name="Google Shape;20287;p30"/>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8" name="Google Shape;20288;p30"/>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30"/>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30"/>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1" name="Google Shape;20291;p30"/>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2" name="Google Shape;20292;p30"/>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30"/>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30"/>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30"/>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30"/>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30"/>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8" name="Google Shape;20298;p30"/>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9" name="Google Shape;20299;p30"/>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30"/>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30"/>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30"/>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30"/>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30"/>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30"/>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6" name="Google Shape;20306;p30"/>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30"/>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30"/>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30"/>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0" name="Google Shape;20310;p30"/>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1" name="Google Shape;20311;p30"/>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30"/>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3" name="Google Shape;20313;p30"/>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4" name="Google Shape;20314;p30"/>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5" name="Google Shape;20315;p30"/>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6" name="Google Shape;20316;p30"/>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7" name="Google Shape;20317;p30"/>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30"/>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30"/>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30"/>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30"/>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30"/>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30"/>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30"/>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30"/>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30"/>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7" name="Google Shape;20327;p30"/>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8" name="Google Shape;20328;p30"/>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9" name="Google Shape;20329;p30"/>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0" name="Google Shape;20330;p30"/>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30"/>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2" name="Google Shape;20332;p30"/>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3" name="Google Shape;20333;p30"/>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4" name="Google Shape;20334;p30"/>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5" name="Google Shape;20335;p30"/>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6" name="Google Shape;20336;p30"/>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30"/>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30"/>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30"/>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30"/>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1" name="Google Shape;20341;p30"/>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2" name="Google Shape;20342;p30"/>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30"/>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30"/>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30"/>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30"/>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30"/>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8" name="Google Shape;20348;p30"/>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9" name="Google Shape;20349;p30"/>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0" name="Google Shape;20350;p30"/>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1" name="Google Shape;20351;p30"/>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2" name="Google Shape;20352;p30"/>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30"/>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4" name="Google Shape;20354;p30"/>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5" name="Google Shape;20355;p30"/>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30"/>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7" name="Google Shape;20357;p30"/>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8" name="Google Shape;20358;p30"/>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9" name="Google Shape;20359;p30"/>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30"/>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1" name="Google Shape;20361;p30"/>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30"/>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3" name="Google Shape;20363;p30"/>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4" name="Google Shape;20364;p30"/>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30"/>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30"/>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7" name="Google Shape;20367;p30"/>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8" name="Google Shape;20368;p30"/>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9" name="Google Shape;20369;p30"/>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30"/>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30"/>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2" name="Google Shape;20372;p30"/>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3" name="Google Shape;20373;p30"/>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4" name="Google Shape;20374;p30"/>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5" name="Google Shape;20375;p30"/>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6" name="Google Shape;20376;p30"/>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7" name="Google Shape;20377;p30"/>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8" name="Google Shape;20378;p30"/>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9" name="Google Shape;20379;p30"/>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0" name="Google Shape;20380;p30"/>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1" name="Google Shape;20381;p30"/>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2" name="Google Shape;20382;p30"/>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3" name="Google Shape;20383;p30"/>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4" name="Google Shape;20384;p30"/>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5" name="Google Shape;20385;p30"/>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6" name="Google Shape;20386;p30"/>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30"/>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8" name="Google Shape;20388;p30"/>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9" name="Google Shape;20389;p30"/>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0" name="Google Shape;20390;p30"/>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1" name="Google Shape;20391;p30"/>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2" name="Google Shape;20392;p30"/>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3" name="Google Shape;20393;p30"/>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4" name="Google Shape;20394;p30"/>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5" name="Google Shape;20395;p30"/>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6" name="Google Shape;20396;p30"/>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7" name="Google Shape;20397;p30"/>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8" name="Google Shape;20398;p30"/>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9" name="Google Shape;20399;p30"/>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0" name="Google Shape;20400;p30"/>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30"/>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2" name="Google Shape;20402;p30"/>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3" name="Google Shape;20403;p30"/>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4" name="Google Shape;20404;p30"/>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5" name="Google Shape;20405;p30"/>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6" name="Google Shape;20406;p30"/>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7" name="Google Shape;20407;p30"/>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8" name="Google Shape;20408;p30"/>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30"/>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0" name="Google Shape;20410;p30"/>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1" name="Google Shape;20411;p30"/>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2" name="Google Shape;20412;p30"/>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3" name="Google Shape;20413;p30"/>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4" name="Google Shape;20414;p30"/>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5" name="Google Shape;20415;p30"/>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6" name="Google Shape;20416;p30"/>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30"/>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8" name="Google Shape;20418;p30"/>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9" name="Google Shape;20419;p30"/>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0" name="Google Shape;20420;p30"/>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1" name="Google Shape;20421;p30"/>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2" name="Google Shape;20422;p30"/>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3" name="Google Shape;20423;p30"/>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4" name="Google Shape;20424;p30"/>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5" name="Google Shape;20425;p30"/>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6" name="Google Shape;20426;p30"/>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30"/>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30"/>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9" name="Google Shape;20429;p30"/>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0" name="Google Shape;20430;p30"/>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30"/>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2" name="Google Shape;20432;p30"/>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3" name="Google Shape;20433;p30"/>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30"/>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30"/>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30"/>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30"/>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8" name="Google Shape;20438;p30"/>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9" name="Google Shape;20439;p30"/>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30"/>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1" name="Google Shape;20441;p30"/>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2" name="Google Shape;20442;p30"/>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3" name="Google Shape;20443;p30"/>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30"/>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30"/>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30"/>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7" name="Google Shape;20447;p30"/>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8" name="Google Shape;20448;p30"/>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9" name="Google Shape;20449;p30"/>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0" name="Google Shape;20450;p30"/>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30"/>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30"/>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3" name="Google Shape;20453;p30"/>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4" name="Google Shape;20454;p30"/>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5" name="Google Shape;20455;p30"/>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30"/>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30"/>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30"/>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9" name="Google Shape;20459;p30"/>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0" name="Google Shape;20460;p30"/>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30"/>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2" name="Google Shape;20462;p30"/>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3" name="Google Shape;20463;p30"/>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4" name="Google Shape;20464;p30"/>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5" name="Google Shape;20465;p30"/>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30"/>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7" name="Google Shape;20467;p30"/>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8" name="Google Shape;20468;p30"/>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9" name="Google Shape;20469;p30"/>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30"/>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30"/>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2" name="Google Shape;20472;p30"/>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3" name="Google Shape;20473;p30"/>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30"/>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30"/>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30"/>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30"/>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8" name="Google Shape;20478;p30"/>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9" name="Google Shape;20479;p30"/>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0" name="Google Shape;20480;p30"/>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1" name="Google Shape;20481;p30"/>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2" name="Google Shape;20482;p30"/>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3" name="Google Shape;20483;p30"/>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4" name="Google Shape;20484;p30"/>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30"/>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30"/>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30"/>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30"/>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9" name="Google Shape;20489;p30"/>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0" name="Google Shape;20490;p30"/>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30"/>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30"/>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30"/>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4" name="Google Shape;20494;p30"/>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5" name="Google Shape;20495;p30"/>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6" name="Google Shape;20496;p30"/>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7" name="Google Shape;20497;p30"/>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8" name="Google Shape;20498;p30"/>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30"/>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0" name="Google Shape;20500;p30"/>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1" name="Google Shape;20501;p30"/>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30"/>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3" name="Google Shape;20503;p30"/>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4" name="Google Shape;20504;p30"/>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5" name="Google Shape;20505;p30"/>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6" name="Google Shape;20506;p30"/>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7" name="Google Shape;20507;p30"/>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30"/>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30"/>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0" name="Google Shape;20510;p30"/>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1" name="Google Shape;20511;p30"/>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2" name="Google Shape;20512;p30"/>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3" name="Google Shape;20513;p30"/>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4" name="Google Shape;20514;p30"/>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5" name="Google Shape;20515;p30"/>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6" name="Google Shape;20516;p30"/>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7" name="Google Shape;20517;p30"/>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8" name="Google Shape;20518;p30"/>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30"/>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30"/>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30"/>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2" name="Google Shape;20522;p30"/>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3" name="Google Shape;20523;p30"/>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4" name="Google Shape;20524;p30"/>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5" name="Google Shape;20525;p30"/>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6" name="Google Shape;20526;p30"/>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7" name="Google Shape;20527;p30"/>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8" name="Google Shape;20528;p30"/>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9" name="Google Shape;20529;p30"/>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0" name="Google Shape;20530;p30"/>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1" name="Google Shape;20531;p30"/>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2" name="Google Shape;20532;p30"/>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3" name="Google Shape;20533;p30"/>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4" name="Google Shape;20534;p30"/>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5" name="Google Shape;20535;p30"/>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6" name="Google Shape;20536;p30"/>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7" name="Google Shape;20537;p30"/>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8" name="Google Shape;20538;p30"/>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30"/>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0" name="Google Shape;20540;p30"/>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1" name="Google Shape;20541;p30"/>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2" name="Google Shape;20542;p30"/>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3" name="Google Shape;20543;p30"/>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4" name="Google Shape;20544;p30"/>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5" name="Google Shape;20545;p30"/>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6" name="Google Shape;20546;p30"/>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7" name="Google Shape;20547;p30"/>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8" name="Google Shape;20548;p30"/>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9" name="Google Shape;20549;p30"/>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30"/>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1" name="Google Shape;20551;p30"/>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2" name="Google Shape;20552;p30"/>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3" name="Google Shape;20553;p30"/>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4" name="Google Shape;20554;p30"/>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5" name="Google Shape;20555;p30"/>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6" name="Google Shape;20556;p30"/>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7" name="Google Shape;20557;p30"/>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8" name="Google Shape;20558;p30"/>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9" name="Google Shape;20559;p30"/>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0" name="Google Shape;20560;p30"/>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1" name="Google Shape;20561;p30"/>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2" name="Google Shape;20562;p30"/>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3" name="Google Shape;20563;p30"/>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4" name="Google Shape;20564;p30"/>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5" name="Google Shape;20565;p30"/>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6" name="Google Shape;20566;p30"/>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7" name="Google Shape;20567;p30"/>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8" name="Google Shape;20568;p30"/>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9" name="Google Shape;20569;p30"/>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0" name="Google Shape;20570;p30"/>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1" name="Google Shape;20571;p30"/>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2" name="Google Shape;20572;p30"/>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3" name="Google Shape;20573;p30"/>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4" name="Google Shape;20574;p30"/>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5" name="Google Shape;20575;p30"/>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6" name="Google Shape;20576;p30"/>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7" name="Google Shape;20577;p30"/>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8" name="Google Shape;20578;p30"/>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9" name="Google Shape;20579;p30"/>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0" name="Google Shape;20580;p30"/>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1" name="Google Shape;20581;p30"/>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2" name="Google Shape;20582;p30"/>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3" name="Google Shape;20583;p30"/>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4" name="Google Shape;20584;p30"/>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5" name="Google Shape;20585;p30"/>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6" name="Google Shape;20586;p30"/>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7" name="Google Shape;20587;p30"/>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8" name="Google Shape;20588;p30"/>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9" name="Google Shape;20589;p30"/>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0" name="Google Shape;20590;p30"/>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1" name="Google Shape;20591;p30"/>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2" name="Google Shape;20592;p30"/>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3" name="Google Shape;20593;p30"/>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4" name="Google Shape;20594;p30"/>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5" name="Google Shape;20595;p30"/>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6" name="Google Shape;20596;p30"/>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7" name="Google Shape;20597;p30"/>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8" name="Google Shape;20598;p30"/>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9" name="Google Shape;20599;p30"/>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0" name="Google Shape;20600;p30"/>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1" name="Google Shape;20601;p30"/>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2" name="Google Shape;20602;p30"/>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3" name="Google Shape;20603;p30"/>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4" name="Google Shape;20604;p30"/>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5" name="Google Shape;20605;p30"/>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6" name="Google Shape;20606;p30"/>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7" name="Google Shape;20607;p30"/>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8" name="Google Shape;20608;p30"/>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9" name="Google Shape;20609;p30"/>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0" name="Google Shape;20610;p30"/>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1" name="Google Shape;20611;p30"/>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2" name="Google Shape;20612;p30"/>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3" name="Google Shape;20613;p30"/>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4" name="Google Shape;20614;p30"/>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5" name="Google Shape;20615;p30"/>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6" name="Google Shape;20616;p30"/>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7" name="Google Shape;20617;p30"/>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8" name="Google Shape;20618;p30"/>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9" name="Google Shape;20619;p30"/>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0" name="Google Shape;20620;p30"/>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1" name="Google Shape;20621;p30"/>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2" name="Google Shape;20622;p30"/>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3" name="Google Shape;20623;p30"/>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4" name="Google Shape;20624;p30"/>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5" name="Google Shape;20625;p30"/>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6" name="Google Shape;20626;p30"/>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7" name="Google Shape;20627;p30"/>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8" name="Google Shape;20628;p30"/>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9" name="Google Shape;20629;p30"/>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0" name="Google Shape;20630;p30"/>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1" name="Google Shape;20631;p30"/>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2" name="Google Shape;20632;p30"/>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3" name="Google Shape;20633;p30"/>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4" name="Google Shape;20634;p30"/>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5" name="Google Shape;20635;p30"/>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6" name="Google Shape;20636;p30"/>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7" name="Google Shape;20637;p30"/>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8" name="Google Shape;20638;p30"/>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9" name="Google Shape;20639;p30"/>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0" name="Google Shape;20640;p30"/>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1" name="Google Shape;20641;p30"/>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2" name="Google Shape;20642;p30"/>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3" name="Google Shape;20643;p30"/>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4" name="Google Shape;20644;p30"/>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5" name="Google Shape;20645;p30"/>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6" name="Google Shape;20646;p30"/>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7" name="Google Shape;20647;p30"/>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8" name="Google Shape;20648;p30"/>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9" name="Google Shape;20649;p30"/>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0" name="Google Shape;20650;p30"/>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1" name="Google Shape;20651;p30"/>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2" name="Google Shape;20652;p30"/>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3" name="Google Shape;20653;p30"/>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4" name="Google Shape;20654;p30"/>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5" name="Google Shape;20655;p30"/>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6" name="Google Shape;20656;p30"/>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7" name="Google Shape;20657;p30"/>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8" name="Google Shape;20658;p30"/>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9" name="Google Shape;20659;p30"/>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0" name="Google Shape;20660;p30"/>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1" name="Google Shape;20661;p30"/>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2" name="Google Shape;20662;p30"/>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3" name="Google Shape;20663;p30"/>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4" name="Google Shape;20664;p30"/>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5" name="Google Shape;20665;p30"/>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6" name="Google Shape;20666;p30"/>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7" name="Google Shape;20667;p30"/>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8" name="Google Shape;20668;p30"/>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9" name="Google Shape;20669;p30"/>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0" name="Google Shape;20670;p30"/>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1" name="Google Shape;20671;p30"/>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2" name="Google Shape;20672;p30"/>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3" name="Google Shape;20673;p30"/>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4" name="Google Shape;20674;p30"/>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5" name="Google Shape;20675;p30"/>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6" name="Google Shape;20676;p30"/>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7" name="Google Shape;20677;p30"/>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8" name="Google Shape;20678;p30"/>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9" name="Google Shape;20679;p30"/>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0" name="Google Shape;20680;p30"/>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1" name="Google Shape;20681;p30"/>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2" name="Google Shape;20682;p30"/>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3" name="Google Shape;20683;p30"/>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4" name="Google Shape;20684;p30"/>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5" name="Google Shape;20685;p30"/>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6" name="Google Shape;20686;p30"/>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7" name="Google Shape;20687;p30"/>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8" name="Google Shape;20688;p30"/>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9" name="Google Shape;20689;p30"/>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0" name="Google Shape;20690;p30"/>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1" name="Google Shape;20691;p30"/>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2" name="Google Shape;20692;p30"/>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3" name="Google Shape;20693;p30"/>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4" name="Google Shape;20694;p30"/>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5" name="Google Shape;20695;p30"/>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6" name="Google Shape;20696;p30"/>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7" name="Google Shape;20697;p30"/>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8" name="Google Shape;20698;p30"/>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9" name="Google Shape;20699;p30"/>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0" name="Google Shape;20700;p30"/>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1" name="Google Shape;20701;p30"/>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2" name="Google Shape;20702;p30"/>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3" name="Google Shape;20703;p30"/>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4" name="Google Shape;20704;p30"/>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5" name="Google Shape;20705;p30"/>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6" name="Google Shape;20706;p30"/>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7" name="Google Shape;20707;p30"/>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8" name="Google Shape;20708;p30"/>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9" name="Google Shape;20709;p30"/>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0" name="Google Shape;20710;p30"/>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1" name="Google Shape;20711;p30"/>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2" name="Google Shape;20712;p30"/>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3" name="Google Shape;20713;p30"/>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4" name="Google Shape;20714;p30"/>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5" name="Google Shape;20715;p30"/>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6" name="Google Shape;20716;p30"/>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7" name="Google Shape;20717;p30"/>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8" name="Google Shape;20718;p30"/>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3">
  <p:cSld name="CUSTOM_24_1_1">
    <p:spTree>
      <p:nvGrpSpPr>
        <p:cNvPr id="1" name="Shape 20719"/>
        <p:cNvGrpSpPr/>
        <p:nvPr/>
      </p:nvGrpSpPr>
      <p:grpSpPr>
        <a:xfrm>
          <a:off x="0" y="0"/>
          <a:ext cx="0" cy="0"/>
          <a:chOff x="0" y="0"/>
          <a:chExt cx="0" cy="0"/>
        </a:xfrm>
      </p:grpSpPr>
      <p:sp>
        <p:nvSpPr>
          <p:cNvPr id="20720" name="Google Shape;20720;p31"/>
          <p:cNvSpPr/>
          <p:nvPr/>
        </p:nvSpPr>
        <p:spPr>
          <a:xfrm flipH="1">
            <a:off x="5751520" y="-51976"/>
            <a:ext cx="3495180" cy="3282635"/>
          </a:xfrm>
          <a:custGeom>
            <a:avLst/>
            <a:gdLst/>
            <a:ahLst/>
            <a:cxnLst/>
            <a:rect l="l" t="t" r="r" b="b"/>
            <a:pathLst>
              <a:path w="109421" h="102767" extrusionOk="0">
                <a:moveTo>
                  <a:pt x="0" y="102767"/>
                </a:moveTo>
                <a:cubicBezTo>
                  <a:pt x="5894" y="93771"/>
                  <a:pt x="15013" y="87381"/>
                  <a:pt x="25467" y="84930"/>
                </a:cubicBezTo>
                <a:cubicBezTo>
                  <a:pt x="35641" y="82573"/>
                  <a:pt x="46591" y="84077"/>
                  <a:pt x="56377" y="80464"/>
                </a:cubicBezTo>
                <a:cubicBezTo>
                  <a:pt x="68428" y="76012"/>
                  <a:pt x="75454" y="64659"/>
                  <a:pt x="77191" y="52329"/>
                </a:cubicBezTo>
                <a:cubicBezTo>
                  <a:pt x="78525" y="42791"/>
                  <a:pt x="74725" y="30414"/>
                  <a:pt x="81441" y="22551"/>
                </a:cubicBezTo>
                <a:cubicBezTo>
                  <a:pt x="85939" y="17293"/>
                  <a:pt x="109420" y="9507"/>
                  <a:pt x="101169" y="0"/>
                </a:cubicBezTo>
                <a:lnTo>
                  <a:pt x="2451"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1" name="Google Shape;20721;p31"/>
          <p:cNvSpPr/>
          <p:nvPr/>
        </p:nvSpPr>
        <p:spPr>
          <a:xfrm flipH="1">
            <a:off x="-78825" y="-12"/>
            <a:ext cx="3712187" cy="5299810"/>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722" name="Google Shape;20722;p31"/>
          <p:cNvPicPr preferRelativeResize="0"/>
          <p:nvPr/>
        </p:nvPicPr>
        <p:blipFill rotWithShape="1">
          <a:blip r:embed="rId2">
            <a:alphaModFix/>
          </a:blip>
          <a:srcRect l="44877" t="9919" r="-981" b="8367"/>
          <a:stretch/>
        </p:blipFill>
        <p:spPr>
          <a:xfrm flipH="1">
            <a:off x="7934301" y="-125725"/>
            <a:ext cx="1269298" cy="1784926"/>
          </a:xfrm>
          <a:prstGeom prst="rect">
            <a:avLst/>
          </a:prstGeom>
          <a:noFill/>
          <a:ln>
            <a:noFill/>
          </a:ln>
        </p:spPr>
      </p:pic>
      <p:pic>
        <p:nvPicPr>
          <p:cNvPr id="20723" name="Google Shape;20723;p31"/>
          <p:cNvPicPr preferRelativeResize="0"/>
          <p:nvPr/>
        </p:nvPicPr>
        <p:blipFill rotWithShape="1">
          <a:blip r:embed="rId3">
            <a:alphaModFix/>
          </a:blip>
          <a:srcRect l="3562" t="24550" r="3664" b="11633"/>
          <a:stretch/>
        </p:blipFill>
        <p:spPr>
          <a:xfrm rot="-5400000" flipH="1">
            <a:off x="-503162" y="3431063"/>
            <a:ext cx="2254701" cy="1482825"/>
          </a:xfrm>
          <a:prstGeom prst="rect">
            <a:avLst/>
          </a:prstGeom>
          <a:noFill/>
          <a:ln>
            <a:noFill/>
          </a:ln>
        </p:spPr>
      </p:pic>
      <p:pic>
        <p:nvPicPr>
          <p:cNvPr id="20724" name="Google Shape;20724;p31"/>
          <p:cNvPicPr preferRelativeResize="0"/>
          <p:nvPr/>
        </p:nvPicPr>
        <p:blipFill rotWithShape="1">
          <a:blip r:embed="rId4">
            <a:alphaModFix/>
          </a:blip>
          <a:srcRect l="10744" t="5578" r="5250" b="12136"/>
          <a:stretch/>
        </p:blipFill>
        <p:spPr>
          <a:xfrm>
            <a:off x="8172624" y="3851925"/>
            <a:ext cx="2190527" cy="2051474"/>
          </a:xfrm>
          <a:prstGeom prst="rect">
            <a:avLst/>
          </a:prstGeom>
          <a:noFill/>
          <a:ln>
            <a:noFill/>
          </a:ln>
        </p:spPr>
      </p:pic>
      <p:grpSp>
        <p:nvGrpSpPr>
          <p:cNvPr id="20725" name="Google Shape;20725;p31"/>
          <p:cNvGrpSpPr/>
          <p:nvPr/>
        </p:nvGrpSpPr>
        <p:grpSpPr>
          <a:xfrm>
            <a:off x="-1120667" y="1507417"/>
            <a:ext cx="2447903" cy="4116751"/>
            <a:chOff x="5540550" y="165863"/>
            <a:chExt cx="1864075" cy="3134900"/>
          </a:xfrm>
        </p:grpSpPr>
        <p:sp>
          <p:nvSpPr>
            <p:cNvPr id="20726" name="Google Shape;20726;p31"/>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7" name="Google Shape;20727;p31"/>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8" name="Google Shape;20728;p31"/>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9" name="Google Shape;20729;p31"/>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0" name="Google Shape;20730;p31"/>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1" name="Google Shape;20731;p31"/>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2" name="Google Shape;20732;p31"/>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3" name="Google Shape;20733;p31"/>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4" name="Google Shape;20734;p31"/>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5" name="Google Shape;20735;p31"/>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6" name="Google Shape;20736;p31"/>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7" name="Google Shape;20737;p31"/>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8" name="Google Shape;20738;p31"/>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9" name="Google Shape;20739;p31"/>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0" name="Google Shape;20740;p31"/>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1" name="Google Shape;20741;p31"/>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2" name="Google Shape;20742;p31"/>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3" name="Google Shape;20743;p31"/>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4" name="Google Shape;20744;p31"/>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5" name="Google Shape;20745;p31"/>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6" name="Google Shape;20746;p31"/>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7" name="Google Shape;20747;p31"/>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8" name="Google Shape;20748;p31"/>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9" name="Google Shape;20749;p31"/>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0" name="Google Shape;20750;p31"/>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1" name="Google Shape;20751;p31"/>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2" name="Google Shape;20752;p31"/>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3" name="Google Shape;20753;p31"/>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4" name="Google Shape;20754;p31"/>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5" name="Google Shape;20755;p31"/>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6" name="Google Shape;20756;p31"/>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7" name="Google Shape;20757;p31"/>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8" name="Google Shape;20758;p31"/>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9" name="Google Shape;20759;p31"/>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0" name="Google Shape;20760;p31"/>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1" name="Google Shape;20761;p31"/>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2" name="Google Shape;20762;p31"/>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3" name="Google Shape;20763;p31"/>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4" name="Google Shape;20764;p31"/>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5" name="Google Shape;20765;p31"/>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6" name="Google Shape;20766;p31"/>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7" name="Google Shape;20767;p31"/>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8" name="Google Shape;20768;p31"/>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9" name="Google Shape;20769;p31"/>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0" name="Google Shape;20770;p31"/>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1" name="Google Shape;20771;p31"/>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2" name="Google Shape;20772;p31"/>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3" name="Google Shape;20773;p31"/>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4" name="Google Shape;20774;p31"/>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5" name="Google Shape;20775;p31"/>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6" name="Google Shape;20776;p31"/>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7" name="Google Shape;20777;p31"/>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8" name="Google Shape;20778;p31"/>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9" name="Google Shape;20779;p31"/>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0" name="Google Shape;20780;p31"/>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1" name="Google Shape;20781;p31"/>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2" name="Google Shape;20782;p31"/>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3" name="Google Shape;20783;p31"/>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4" name="Google Shape;20784;p31"/>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5" name="Google Shape;20785;p31"/>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6" name="Google Shape;20786;p31"/>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7" name="Google Shape;20787;p31"/>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8" name="Google Shape;20788;p31"/>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9" name="Google Shape;20789;p31"/>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0" name="Google Shape;20790;p31"/>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1" name="Google Shape;20791;p31"/>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2" name="Google Shape;20792;p31"/>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3" name="Google Shape;20793;p31"/>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4" name="Google Shape;20794;p31"/>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5" name="Google Shape;20795;p31"/>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6" name="Google Shape;20796;p31"/>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7" name="Google Shape;20797;p31"/>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8" name="Google Shape;20798;p31"/>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9" name="Google Shape;20799;p31"/>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0" name="Google Shape;20800;p31"/>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1" name="Google Shape;20801;p31"/>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2" name="Google Shape;20802;p31"/>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3" name="Google Shape;20803;p31"/>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4" name="Google Shape;20804;p31"/>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5" name="Google Shape;20805;p31"/>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6" name="Google Shape;20806;p31"/>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7" name="Google Shape;20807;p31"/>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8" name="Google Shape;20808;p31"/>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9" name="Google Shape;20809;p31"/>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0" name="Google Shape;20810;p31"/>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1" name="Google Shape;20811;p31"/>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2" name="Google Shape;20812;p31"/>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3" name="Google Shape;20813;p31"/>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4" name="Google Shape;20814;p31"/>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5" name="Google Shape;20815;p31"/>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6" name="Google Shape;20816;p31"/>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7" name="Google Shape;20817;p31"/>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8" name="Google Shape;20818;p31"/>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9" name="Google Shape;20819;p31"/>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0" name="Google Shape;20820;p31"/>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1" name="Google Shape;20821;p31"/>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2" name="Google Shape;20822;p31"/>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3" name="Google Shape;20823;p31"/>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4" name="Google Shape;20824;p31"/>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5" name="Google Shape;20825;p31"/>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6" name="Google Shape;20826;p31"/>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7" name="Google Shape;20827;p31"/>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8" name="Google Shape;20828;p31"/>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9" name="Google Shape;20829;p31"/>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0" name="Google Shape;20830;p31"/>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1" name="Google Shape;20831;p31"/>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2" name="Google Shape;20832;p31"/>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3" name="Google Shape;20833;p31"/>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4" name="Google Shape;20834;p31"/>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5" name="Google Shape;20835;p31"/>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6" name="Google Shape;20836;p31"/>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7" name="Google Shape;20837;p31"/>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8" name="Google Shape;20838;p31"/>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9" name="Google Shape;20839;p31"/>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0" name="Google Shape;20840;p31"/>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1" name="Google Shape;20841;p31"/>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2" name="Google Shape;20842;p31"/>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3" name="Google Shape;20843;p31"/>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4" name="Google Shape;20844;p31"/>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5" name="Google Shape;20845;p31"/>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6" name="Google Shape;20846;p31"/>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7" name="Google Shape;20847;p31"/>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8" name="Google Shape;20848;p31"/>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9" name="Google Shape;20849;p31"/>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0" name="Google Shape;20850;p31"/>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1" name="Google Shape;20851;p31"/>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2" name="Google Shape;20852;p31"/>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3" name="Google Shape;20853;p31"/>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4" name="Google Shape;20854;p31"/>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5" name="Google Shape;20855;p31"/>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6" name="Google Shape;20856;p31"/>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7" name="Google Shape;20857;p31"/>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8" name="Google Shape;20858;p31"/>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9" name="Google Shape;20859;p31"/>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0" name="Google Shape;20860;p31"/>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1" name="Google Shape;20861;p31"/>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2" name="Google Shape;20862;p31"/>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3" name="Google Shape;20863;p31"/>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4" name="Google Shape;20864;p31"/>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5" name="Google Shape;20865;p31"/>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6" name="Google Shape;20866;p31"/>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7" name="Google Shape;20867;p31"/>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8" name="Google Shape;20868;p31"/>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9" name="Google Shape;20869;p31"/>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0" name="Google Shape;20870;p31"/>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1" name="Google Shape;20871;p31"/>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2" name="Google Shape;20872;p31"/>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3" name="Google Shape;20873;p31"/>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4" name="Google Shape;20874;p31"/>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5" name="Google Shape;20875;p31"/>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6" name="Google Shape;20876;p31"/>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7" name="Google Shape;20877;p31"/>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8" name="Google Shape;20878;p31"/>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9" name="Google Shape;20879;p31"/>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0" name="Google Shape;20880;p31"/>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1" name="Google Shape;20881;p31"/>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2" name="Google Shape;20882;p31"/>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3" name="Google Shape;20883;p31"/>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4" name="Google Shape;20884;p31"/>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5" name="Google Shape;20885;p31"/>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6" name="Google Shape;20886;p31"/>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7" name="Google Shape;20887;p31"/>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8" name="Google Shape;20888;p31"/>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9" name="Google Shape;20889;p31"/>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0" name="Google Shape;20890;p31"/>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1" name="Google Shape;20891;p31"/>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2" name="Google Shape;20892;p31"/>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3" name="Google Shape;20893;p31"/>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4" name="Google Shape;20894;p31"/>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5" name="Google Shape;20895;p31"/>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6" name="Google Shape;20896;p31"/>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7" name="Google Shape;20897;p31"/>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8" name="Google Shape;20898;p31"/>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9" name="Google Shape;20899;p31"/>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0" name="Google Shape;20900;p31"/>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1" name="Google Shape;20901;p31"/>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2" name="Google Shape;20902;p31"/>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3" name="Google Shape;20903;p31"/>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4" name="Google Shape;20904;p31"/>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5" name="Google Shape;20905;p31"/>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6" name="Google Shape;20906;p31"/>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7" name="Google Shape;20907;p31"/>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8" name="Google Shape;20908;p31"/>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9" name="Google Shape;20909;p31"/>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0" name="Google Shape;20910;p31"/>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1" name="Google Shape;20911;p31"/>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2" name="Google Shape;20912;p31"/>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3" name="Google Shape;20913;p31"/>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4" name="Google Shape;20914;p31"/>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5" name="Google Shape;20915;p31"/>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6" name="Google Shape;20916;p31"/>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7" name="Google Shape;20917;p31"/>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8" name="Google Shape;20918;p31"/>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9" name="Google Shape;20919;p31"/>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0" name="Google Shape;20920;p31"/>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1" name="Google Shape;20921;p31"/>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2" name="Google Shape;20922;p31"/>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3" name="Google Shape;20923;p31"/>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4" name="Google Shape;20924;p31"/>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5" name="Google Shape;20925;p31"/>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6" name="Google Shape;20926;p31"/>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7" name="Google Shape;20927;p31"/>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8" name="Google Shape;20928;p31"/>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9" name="Google Shape;20929;p31"/>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0" name="Google Shape;20930;p31"/>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1" name="Google Shape;20931;p31"/>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2" name="Google Shape;20932;p31"/>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3" name="Google Shape;20933;p31"/>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4" name="Google Shape;20934;p31"/>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5" name="Google Shape;20935;p31"/>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6" name="Google Shape;20936;p31"/>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7" name="Google Shape;20937;p31"/>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8" name="Google Shape;20938;p31"/>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9" name="Google Shape;20939;p31"/>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0" name="Google Shape;20940;p31"/>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1" name="Google Shape;20941;p31"/>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2" name="Google Shape;20942;p31"/>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3" name="Google Shape;20943;p31"/>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4" name="Google Shape;20944;p31"/>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5" name="Google Shape;20945;p31"/>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6" name="Google Shape;20946;p31"/>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7" name="Google Shape;20947;p31"/>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8" name="Google Shape;20948;p31"/>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9" name="Google Shape;20949;p31"/>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0" name="Google Shape;20950;p31"/>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1" name="Google Shape;20951;p31"/>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2" name="Google Shape;20952;p31"/>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3" name="Google Shape;20953;p31"/>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4" name="Google Shape;20954;p31"/>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5" name="Google Shape;20955;p31"/>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6" name="Google Shape;20956;p31"/>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7" name="Google Shape;20957;p31"/>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8" name="Google Shape;20958;p31"/>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9" name="Google Shape;20959;p31"/>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0" name="Google Shape;20960;p31"/>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1" name="Google Shape;20961;p31"/>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2" name="Google Shape;20962;p31"/>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3" name="Google Shape;20963;p31"/>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4" name="Google Shape;20964;p31"/>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5" name="Google Shape;20965;p31"/>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6" name="Google Shape;20966;p31"/>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7" name="Google Shape;20967;p31"/>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8" name="Google Shape;20968;p31"/>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9" name="Google Shape;20969;p31"/>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0" name="Google Shape;20970;p31"/>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1" name="Google Shape;20971;p31"/>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2" name="Google Shape;20972;p31"/>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3" name="Google Shape;20973;p31"/>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4" name="Google Shape;20974;p31"/>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5" name="Google Shape;20975;p31"/>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6" name="Google Shape;20976;p31"/>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7" name="Google Shape;20977;p31"/>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8" name="Google Shape;20978;p31"/>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9" name="Google Shape;20979;p31"/>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0" name="Google Shape;20980;p31"/>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1" name="Google Shape;20981;p31"/>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2" name="Google Shape;20982;p31"/>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3" name="Google Shape;20983;p31"/>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4" name="Google Shape;20984;p31"/>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5" name="Google Shape;20985;p31"/>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6" name="Google Shape;20986;p31"/>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7" name="Google Shape;20987;p31"/>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8" name="Google Shape;20988;p31"/>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9" name="Google Shape;20989;p31"/>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0" name="Google Shape;20990;p31"/>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1" name="Google Shape;20991;p31"/>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2" name="Google Shape;20992;p31"/>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3" name="Google Shape;20993;p31"/>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4" name="Google Shape;20994;p31"/>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5" name="Google Shape;20995;p31"/>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6" name="Google Shape;20996;p31"/>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7" name="Google Shape;20997;p31"/>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8" name="Google Shape;20998;p31"/>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9" name="Google Shape;20999;p31"/>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0" name="Google Shape;21000;p31"/>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1" name="Google Shape;21001;p31"/>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2" name="Google Shape;21002;p31"/>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3" name="Google Shape;21003;p31"/>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4" name="Google Shape;21004;p31"/>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5" name="Google Shape;21005;p31"/>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6" name="Google Shape;21006;p31"/>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7" name="Google Shape;21007;p31"/>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8" name="Google Shape;21008;p31"/>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9" name="Google Shape;21009;p31"/>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0" name="Google Shape;21010;p31"/>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1" name="Google Shape;21011;p31"/>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2" name="Google Shape;21012;p31"/>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3" name="Google Shape;21013;p31"/>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4" name="Google Shape;21014;p31"/>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5" name="Google Shape;21015;p31"/>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6" name="Google Shape;21016;p31"/>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7" name="Google Shape;21017;p31"/>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8" name="Google Shape;21018;p31"/>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9" name="Google Shape;21019;p31"/>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0" name="Google Shape;21020;p31"/>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1" name="Google Shape;21021;p31"/>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2" name="Google Shape;21022;p31"/>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3" name="Google Shape;21023;p31"/>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4" name="Google Shape;21024;p31"/>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5" name="Google Shape;21025;p31"/>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6" name="Google Shape;21026;p31"/>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7" name="Google Shape;21027;p31"/>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8" name="Google Shape;21028;p31"/>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9" name="Google Shape;21029;p31"/>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0" name="Google Shape;21030;p31"/>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1" name="Google Shape;21031;p31"/>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2" name="Google Shape;21032;p31"/>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3" name="Google Shape;21033;p31"/>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4" name="Google Shape;21034;p31"/>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5" name="Google Shape;21035;p31"/>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6" name="Google Shape;21036;p31"/>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7" name="Google Shape;21037;p31"/>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8" name="Google Shape;21038;p31"/>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9" name="Google Shape;21039;p31"/>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0" name="Google Shape;21040;p31"/>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1" name="Google Shape;21041;p31"/>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2" name="Google Shape;21042;p31"/>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3" name="Google Shape;21043;p31"/>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4" name="Google Shape;21044;p31"/>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5" name="Google Shape;21045;p31"/>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6" name="Google Shape;21046;p31"/>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7" name="Google Shape;21047;p31"/>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8" name="Google Shape;21048;p31"/>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9" name="Google Shape;21049;p31"/>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0" name="Google Shape;21050;p31"/>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1" name="Google Shape;21051;p31"/>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2" name="Google Shape;21052;p31"/>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3" name="Google Shape;21053;p31"/>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4" name="Google Shape;21054;p31"/>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5" name="Google Shape;21055;p31"/>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6" name="Google Shape;21056;p31"/>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7" name="Google Shape;21057;p31"/>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8" name="Google Shape;21058;p31"/>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9" name="Google Shape;21059;p31"/>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0" name="Google Shape;21060;p31"/>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1" name="Google Shape;21061;p31"/>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2" name="Google Shape;21062;p31"/>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3" name="Google Shape;21063;p31"/>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4" name="Google Shape;21064;p31"/>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5" name="Google Shape;21065;p31"/>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6" name="Google Shape;21066;p31"/>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7" name="Google Shape;21067;p31"/>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8" name="Google Shape;21068;p31"/>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9" name="Google Shape;21069;p31"/>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0" name="Google Shape;21070;p31"/>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1" name="Google Shape;21071;p31"/>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2" name="Google Shape;21072;p31"/>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3" name="Google Shape;21073;p31"/>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4" name="Google Shape;21074;p31"/>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5" name="Google Shape;21075;p31"/>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6" name="Google Shape;21076;p31"/>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7" name="Google Shape;21077;p31"/>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8" name="Google Shape;21078;p31"/>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9" name="Google Shape;21079;p31"/>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0" name="Google Shape;21080;p31"/>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1" name="Google Shape;21081;p31"/>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2" name="Google Shape;21082;p31"/>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3" name="Google Shape;21083;p31"/>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4" name="Google Shape;21084;p31"/>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5" name="Google Shape;21085;p31"/>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6" name="Google Shape;21086;p31"/>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7" name="Google Shape;21087;p31"/>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8" name="Google Shape;21088;p31"/>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9" name="Google Shape;21089;p31"/>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0" name="Google Shape;21090;p31"/>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1" name="Google Shape;21091;p31"/>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2" name="Google Shape;21092;p31"/>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3" name="Google Shape;21093;p31"/>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4" name="Google Shape;21094;p31"/>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5" name="Google Shape;21095;p31"/>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6" name="Google Shape;21096;p31"/>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7" name="Google Shape;21097;p31"/>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8" name="Google Shape;21098;p31"/>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9" name="Google Shape;21099;p31"/>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0" name="Google Shape;21100;p31"/>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1" name="Google Shape;21101;p31"/>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2" name="Google Shape;21102;p31"/>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3" name="Google Shape;21103;p31"/>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4" name="Google Shape;21104;p31"/>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5" name="Google Shape;21105;p31"/>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6" name="Google Shape;21106;p31"/>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7" name="Google Shape;21107;p31"/>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8" name="Google Shape;21108;p31"/>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9" name="Google Shape;21109;p31"/>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0" name="Google Shape;21110;p31"/>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1" name="Google Shape;21111;p31"/>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2" name="Google Shape;21112;p31"/>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3" name="Google Shape;21113;p31"/>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4" name="Google Shape;21114;p31"/>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5" name="Google Shape;21115;p31"/>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6" name="Google Shape;21116;p31"/>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7" name="Google Shape;21117;p31"/>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8" name="Google Shape;21118;p31"/>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9" name="Google Shape;21119;p31"/>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0" name="Google Shape;21120;p31"/>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1" name="Google Shape;21121;p31"/>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2" name="Google Shape;21122;p31"/>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3" name="Google Shape;21123;p31"/>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4" name="Google Shape;21124;p31"/>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5" name="Google Shape;21125;p31"/>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6" name="Google Shape;21126;p31"/>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7" name="Google Shape;21127;p31"/>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8" name="Google Shape;21128;p31"/>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9" name="Google Shape;21129;p31"/>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0" name="Google Shape;21130;p31"/>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1" name="Google Shape;21131;p31"/>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2" name="Google Shape;21132;p31"/>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3" name="Google Shape;21133;p31"/>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4" name="Google Shape;21134;p31"/>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5" name="Google Shape;21135;p31"/>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6" name="Google Shape;21136;p31"/>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7" name="Google Shape;21137;p31"/>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8" name="Google Shape;21138;p31"/>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9" name="Google Shape;21139;p31"/>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0" name="Google Shape;21140;p31"/>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1" name="Google Shape;21141;p31"/>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2" name="Google Shape;21142;p31"/>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3" name="Google Shape;21143;p31"/>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4" name="Google Shape;21144;p31"/>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5" name="Google Shape;21145;p31"/>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6" name="Google Shape;21146;p31"/>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7" name="Google Shape;21147;p31"/>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8" name="Google Shape;21148;p31"/>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9" name="Google Shape;21149;p31"/>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0" name="Google Shape;21150;p31"/>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1" name="Google Shape;21151;p31"/>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2" name="Google Shape;21152;p31"/>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3" name="Google Shape;21153;p31"/>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4" name="Google Shape;21154;p31"/>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5" name="Google Shape;21155;p31"/>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6" name="Google Shape;21156;p31"/>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7" name="Google Shape;21157;p31"/>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8" name="Google Shape;21158;p31"/>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9" name="Google Shape;21159;p31"/>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0" name="Google Shape;21160;p31"/>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1" name="Google Shape;21161;p31"/>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2" name="Google Shape;21162;p31"/>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3" name="Google Shape;21163;p31"/>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4" name="Google Shape;21164;p31"/>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5" name="Google Shape;21165;p31"/>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6" name="Google Shape;21166;p31"/>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7" name="Google Shape;21167;p31"/>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8" name="Google Shape;21168;p31"/>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9" name="Google Shape;21169;p31"/>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0" name="Google Shape;21170;p31"/>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1" name="Google Shape;21171;p31"/>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2" name="Google Shape;21172;p31"/>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3" name="Google Shape;21173;p31"/>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4" name="Google Shape;21174;p31"/>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5" name="Google Shape;21175;p31"/>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6" name="Google Shape;21176;p31"/>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7" name="Google Shape;21177;p31"/>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8" name="Google Shape;21178;p31"/>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9" name="Google Shape;21179;p31"/>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0" name="Google Shape;21180;p31"/>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1" name="Google Shape;21181;p31"/>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2" name="Google Shape;21182;p31"/>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3" name="Google Shape;21183;p31"/>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4" name="Google Shape;21184;p31"/>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5" name="Google Shape;21185;p31"/>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6" name="Google Shape;21186;p31"/>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7" name="Google Shape;21187;p31"/>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8" name="Google Shape;21188;p31"/>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9" name="Google Shape;21189;p31"/>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0" name="Google Shape;21190;p31"/>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1" name="Google Shape;21191;p31"/>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2" name="Google Shape;21192;p31"/>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3" name="Google Shape;21193;p31"/>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4" name="Google Shape;21194;p31"/>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5" name="Google Shape;21195;p31"/>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6" name="Google Shape;21196;p31"/>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7" name="Google Shape;21197;p31"/>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8" name="Google Shape;21198;p31"/>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9" name="Google Shape;21199;p31"/>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0" name="Google Shape;21200;p31"/>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1" name="Google Shape;21201;p31"/>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2" name="Google Shape;21202;p31"/>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3" name="Google Shape;21203;p31"/>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4" name="Google Shape;21204;p31"/>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5" name="Google Shape;21205;p31"/>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6" name="Google Shape;21206;p31"/>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7" name="Google Shape;21207;p31"/>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8" name="Google Shape;21208;p31"/>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9" name="Google Shape;21209;p31"/>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0" name="Google Shape;21210;p31"/>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1" name="Google Shape;21211;p31"/>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2" name="Google Shape;21212;p31"/>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3" name="Google Shape;21213;p31"/>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4" name="Google Shape;21214;p31"/>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5" name="Google Shape;21215;p31"/>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6" name="Google Shape;21216;p31"/>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7" name="Google Shape;21217;p31"/>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8" name="Google Shape;21218;p31"/>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9" name="Google Shape;21219;p31"/>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0" name="Google Shape;21220;p31"/>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1" name="Google Shape;21221;p31"/>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2" name="Google Shape;21222;p31"/>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3" name="Google Shape;21223;p31"/>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4" name="Google Shape;21224;p31"/>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5" name="Google Shape;21225;p31"/>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6" name="Google Shape;21226;p31"/>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7" name="Google Shape;21227;p31"/>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8" name="Google Shape;21228;p31"/>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9" name="Google Shape;21229;p31"/>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0" name="Google Shape;21230;p31"/>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1" name="Google Shape;21231;p31"/>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2" name="Google Shape;21232;p31"/>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3" name="Google Shape;21233;p31"/>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4" name="Google Shape;21234;p31"/>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5" name="Google Shape;21235;p31"/>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6" name="Google Shape;21236;p31"/>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7" name="Google Shape;21237;p31"/>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8" name="Google Shape;21238;p31"/>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9" name="Google Shape;21239;p31"/>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0" name="Google Shape;21240;p31"/>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1" name="Google Shape;21241;p31"/>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2" name="Google Shape;21242;p31"/>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3" name="Google Shape;21243;p31"/>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4" name="Google Shape;21244;p31"/>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5" name="Google Shape;21245;p31"/>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6" name="Google Shape;21246;p31"/>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7" name="Google Shape;21247;p31"/>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8" name="Google Shape;21248;p31"/>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9" name="Google Shape;21249;p31"/>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0" name="Google Shape;21250;p31"/>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1" name="Google Shape;21251;p31"/>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2" name="Google Shape;21252;p31"/>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3" name="Google Shape;21253;p31"/>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4" name="Google Shape;21254;p31"/>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5" name="Google Shape;21255;p31"/>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6" name="Google Shape;21256;p31"/>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7" name="Google Shape;21257;p31"/>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8" name="Google Shape;21258;p31"/>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9" name="Google Shape;21259;p31"/>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0" name="Google Shape;21260;p31"/>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1" name="Google Shape;21261;p31"/>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2" name="Google Shape;21262;p31"/>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3" name="Google Shape;21263;p31"/>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4" name="Google Shape;21264;p31"/>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5" name="Google Shape;21265;p31"/>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6" name="Google Shape;21266;p31"/>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7" name="Google Shape;21267;p31"/>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8" name="Google Shape;21268;p31"/>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9" name="Google Shape;21269;p31"/>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0" name="Google Shape;21270;p31"/>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1" name="Google Shape;21271;p31"/>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2" name="Google Shape;21272;p31"/>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3" name="Google Shape;21273;p31"/>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4" name="Google Shape;21274;p31"/>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5" name="Google Shape;21275;p31"/>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6" name="Google Shape;21276;p31"/>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7" name="Google Shape;21277;p31"/>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8" name="Google Shape;21278;p31"/>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9" name="Google Shape;21279;p31"/>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0" name="Google Shape;21280;p31"/>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1" name="Google Shape;21281;p31"/>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2" name="Google Shape;21282;p31"/>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3" name="Google Shape;21283;p31"/>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4" name="Google Shape;21284;p31"/>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5" name="Google Shape;21285;p31"/>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6" name="Google Shape;21286;p31"/>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7" name="Google Shape;21287;p31"/>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8" name="Google Shape;21288;p31"/>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9" name="Google Shape;21289;p31"/>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0" name="Google Shape;21290;p31"/>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1" name="Google Shape;21291;p31"/>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2" name="Google Shape;21292;p31"/>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3" name="Google Shape;21293;p31"/>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4" name="Google Shape;21294;p31"/>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5" name="Google Shape;21295;p31"/>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6" name="Google Shape;21296;p31"/>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7" name="Google Shape;21297;p31"/>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8" name="Google Shape;21298;p31"/>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9" name="Google Shape;21299;p31"/>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0" name="Google Shape;21300;p31"/>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1" name="Google Shape;21301;p31"/>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2" name="Google Shape;21302;p31"/>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3" name="Google Shape;21303;p31"/>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4" name="Google Shape;21304;p31"/>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5" name="Google Shape;21305;p31"/>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6" name="Google Shape;21306;p31"/>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7" name="Google Shape;21307;p31"/>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8" name="Google Shape;21308;p31"/>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9" name="Google Shape;21309;p31"/>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0" name="Google Shape;21310;p31"/>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1" name="Google Shape;21311;p31"/>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2" name="Google Shape;21312;p31"/>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3" name="Google Shape;21313;p31"/>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4" name="Google Shape;21314;p31"/>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5" name="Google Shape;21315;p31"/>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6" name="Google Shape;21316;p31"/>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7" name="Google Shape;21317;p31"/>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8" name="Google Shape;21318;p31"/>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9" name="Google Shape;21319;p31"/>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0" name="Google Shape;21320;p31"/>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1" name="Google Shape;21321;p31"/>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2" name="Google Shape;21322;p31"/>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3" name="Google Shape;21323;p31"/>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4" name="Google Shape;21324;p31"/>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325" name="Google Shape;21325;p31"/>
          <p:cNvPicPr preferRelativeResize="0"/>
          <p:nvPr/>
        </p:nvPicPr>
        <p:blipFill rotWithShape="1">
          <a:blip r:embed="rId5">
            <a:alphaModFix/>
          </a:blip>
          <a:srcRect l="20344" t="3635" r="29048" b="6831"/>
          <a:stretch/>
        </p:blipFill>
        <p:spPr>
          <a:xfrm flipH="1">
            <a:off x="-78827" y="-210971"/>
            <a:ext cx="1406051" cy="2378594"/>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429"/>
        <p:cNvGrpSpPr/>
        <p:nvPr/>
      </p:nvGrpSpPr>
      <p:grpSpPr>
        <a:xfrm>
          <a:off x="0" y="0"/>
          <a:ext cx="0" cy="0"/>
          <a:chOff x="0" y="0"/>
          <a:chExt cx="0" cy="0"/>
        </a:xfrm>
      </p:grpSpPr>
      <p:sp>
        <p:nvSpPr>
          <p:cNvPr id="2430" name="Google Shape;2430;p4"/>
          <p:cNvSpPr/>
          <p:nvPr/>
        </p:nvSpPr>
        <p:spPr>
          <a:xfrm flipH="1">
            <a:off x="-78825" y="-12"/>
            <a:ext cx="3712187" cy="5299810"/>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
          <p:cNvSpPr txBox="1">
            <a:spLocks noGrp="1"/>
          </p:cNvSpPr>
          <p:nvPr>
            <p:ph type="title"/>
          </p:nvPr>
        </p:nvSpPr>
        <p:spPr>
          <a:xfrm>
            <a:off x="1365600" y="380250"/>
            <a:ext cx="64128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a:lvl1pPr>
            <a:lvl2pPr lvl="1" algn="ctr">
              <a:spcBef>
                <a:spcPts val="0"/>
              </a:spcBef>
              <a:spcAft>
                <a:spcPts val="0"/>
              </a:spcAft>
              <a:buSzPts val="3000"/>
              <a:buNone/>
              <a:defRPr/>
            </a:lvl2pPr>
            <a:lvl3pPr lvl="2" algn="ctr">
              <a:spcBef>
                <a:spcPts val="0"/>
              </a:spcBef>
              <a:spcAft>
                <a:spcPts val="0"/>
              </a:spcAft>
              <a:buSzPts val="3000"/>
              <a:buNone/>
              <a:defRPr/>
            </a:lvl3pPr>
            <a:lvl4pPr lvl="3" algn="ctr">
              <a:spcBef>
                <a:spcPts val="0"/>
              </a:spcBef>
              <a:spcAft>
                <a:spcPts val="0"/>
              </a:spcAft>
              <a:buSzPts val="3000"/>
              <a:buNone/>
              <a:defRPr/>
            </a:lvl4pPr>
            <a:lvl5pPr lvl="4" algn="ctr">
              <a:spcBef>
                <a:spcPts val="0"/>
              </a:spcBef>
              <a:spcAft>
                <a:spcPts val="0"/>
              </a:spcAft>
              <a:buSzPts val="3000"/>
              <a:buNone/>
              <a:defRPr/>
            </a:lvl5pPr>
            <a:lvl6pPr lvl="5" algn="ctr">
              <a:spcBef>
                <a:spcPts val="0"/>
              </a:spcBef>
              <a:spcAft>
                <a:spcPts val="0"/>
              </a:spcAft>
              <a:buSzPts val="3000"/>
              <a:buNone/>
              <a:defRPr/>
            </a:lvl6pPr>
            <a:lvl7pPr lvl="6" algn="ctr">
              <a:spcBef>
                <a:spcPts val="0"/>
              </a:spcBef>
              <a:spcAft>
                <a:spcPts val="0"/>
              </a:spcAft>
              <a:buSzPts val="3000"/>
              <a:buNone/>
              <a:defRPr/>
            </a:lvl7pPr>
            <a:lvl8pPr lvl="7" algn="ctr">
              <a:spcBef>
                <a:spcPts val="0"/>
              </a:spcBef>
              <a:spcAft>
                <a:spcPts val="0"/>
              </a:spcAft>
              <a:buSzPts val="3000"/>
              <a:buNone/>
              <a:defRPr/>
            </a:lvl8pPr>
            <a:lvl9pPr lvl="8" algn="ctr">
              <a:spcBef>
                <a:spcPts val="0"/>
              </a:spcBef>
              <a:spcAft>
                <a:spcPts val="0"/>
              </a:spcAft>
              <a:buSzPts val="3000"/>
              <a:buNone/>
              <a:defRPr/>
            </a:lvl9pPr>
          </a:lstStyle>
          <a:p>
            <a:endParaRPr/>
          </a:p>
        </p:txBody>
      </p:sp>
      <p:sp>
        <p:nvSpPr>
          <p:cNvPr id="2432" name="Google Shape;2432;p4"/>
          <p:cNvSpPr txBox="1">
            <a:spLocks noGrp="1"/>
          </p:cNvSpPr>
          <p:nvPr>
            <p:ph type="body" idx="1"/>
          </p:nvPr>
        </p:nvSpPr>
        <p:spPr>
          <a:xfrm>
            <a:off x="721500" y="1152475"/>
            <a:ext cx="7701000" cy="34662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rgbClr val="E8505B"/>
              </a:buClr>
              <a:buSzPts val="1200"/>
              <a:buFont typeface="Righteous"/>
              <a:buAutoNum type="arabicPeriod"/>
              <a:defRPr/>
            </a:lvl1pPr>
            <a:lvl2pPr marL="914400" lvl="1" indent="-304800" rtl="0">
              <a:spcBef>
                <a:spcPts val="0"/>
              </a:spcBef>
              <a:spcAft>
                <a:spcPts val="0"/>
              </a:spcAft>
              <a:buClr>
                <a:schemeClr val="dk1"/>
              </a:buClr>
              <a:buSzPts val="1200"/>
              <a:buFont typeface="Muli"/>
              <a:buAutoNum type="alphaLcPeriod"/>
              <a:defRPr/>
            </a:lvl2pPr>
            <a:lvl3pPr marL="1371600" lvl="2" indent="-304800" rtl="0">
              <a:spcBef>
                <a:spcPts val="0"/>
              </a:spcBef>
              <a:spcAft>
                <a:spcPts val="0"/>
              </a:spcAft>
              <a:buClr>
                <a:schemeClr val="dk1"/>
              </a:buClr>
              <a:buSzPts val="1200"/>
              <a:buFont typeface="Muli"/>
              <a:buAutoNum type="romanLcPeriod"/>
              <a:defRPr/>
            </a:lvl3pPr>
            <a:lvl4pPr marL="1828800" lvl="3" indent="-304800" rtl="0">
              <a:spcBef>
                <a:spcPts val="0"/>
              </a:spcBef>
              <a:spcAft>
                <a:spcPts val="0"/>
              </a:spcAft>
              <a:buClr>
                <a:schemeClr val="dk1"/>
              </a:buClr>
              <a:buSzPts val="1200"/>
              <a:buFont typeface="Muli"/>
              <a:buAutoNum type="arabicPeriod"/>
              <a:defRPr/>
            </a:lvl4pPr>
            <a:lvl5pPr marL="2286000" lvl="4" indent="-304800" rtl="0">
              <a:spcBef>
                <a:spcPts val="0"/>
              </a:spcBef>
              <a:spcAft>
                <a:spcPts val="0"/>
              </a:spcAft>
              <a:buClr>
                <a:schemeClr val="dk1"/>
              </a:buClr>
              <a:buSzPts val="1200"/>
              <a:buFont typeface="Muli"/>
              <a:buAutoNum type="alphaLcPeriod"/>
              <a:defRPr/>
            </a:lvl5pPr>
            <a:lvl6pPr marL="2743200" lvl="5" indent="-304800" rtl="0">
              <a:spcBef>
                <a:spcPts val="0"/>
              </a:spcBef>
              <a:spcAft>
                <a:spcPts val="0"/>
              </a:spcAft>
              <a:buClr>
                <a:schemeClr val="dk1"/>
              </a:buClr>
              <a:buSzPts val="1200"/>
              <a:buFont typeface="Muli"/>
              <a:buAutoNum type="romanLcPeriod"/>
              <a:defRPr/>
            </a:lvl6pPr>
            <a:lvl7pPr marL="3200400" lvl="6" indent="-304800" rtl="0">
              <a:spcBef>
                <a:spcPts val="0"/>
              </a:spcBef>
              <a:spcAft>
                <a:spcPts val="0"/>
              </a:spcAft>
              <a:buClr>
                <a:schemeClr val="dk1"/>
              </a:buClr>
              <a:buSzPts val="1200"/>
              <a:buFont typeface="Muli"/>
              <a:buAutoNum type="arabicPeriod"/>
              <a:defRPr/>
            </a:lvl7pPr>
            <a:lvl8pPr marL="3657600" lvl="7" indent="-304800" rtl="0">
              <a:spcBef>
                <a:spcPts val="0"/>
              </a:spcBef>
              <a:spcAft>
                <a:spcPts val="0"/>
              </a:spcAft>
              <a:buClr>
                <a:schemeClr val="dk1"/>
              </a:buClr>
              <a:buSzPts val="1200"/>
              <a:buFont typeface="Muli"/>
              <a:buAutoNum type="alphaLcPeriod"/>
              <a:defRPr/>
            </a:lvl8pPr>
            <a:lvl9pPr marL="4114800" lvl="8" indent="-304800" rtl="0">
              <a:spcBef>
                <a:spcPts val="0"/>
              </a:spcBef>
              <a:spcAft>
                <a:spcPts val="0"/>
              </a:spcAft>
              <a:buClr>
                <a:schemeClr val="dk1"/>
              </a:buClr>
              <a:buSzPts val="1200"/>
              <a:buFont typeface="Muli"/>
              <a:buAutoNum type="romanLcPeriod"/>
              <a:defRPr/>
            </a:lvl9pPr>
          </a:lstStyle>
          <a:p>
            <a:endParaRPr/>
          </a:p>
        </p:txBody>
      </p:sp>
      <p:pic>
        <p:nvPicPr>
          <p:cNvPr id="2433" name="Google Shape;2433;p4"/>
          <p:cNvPicPr preferRelativeResize="0"/>
          <p:nvPr/>
        </p:nvPicPr>
        <p:blipFill rotWithShape="1">
          <a:blip r:embed="rId2">
            <a:alphaModFix/>
          </a:blip>
          <a:srcRect l="44877" t="9919" r="-981" b="8367"/>
          <a:stretch/>
        </p:blipFill>
        <p:spPr>
          <a:xfrm flipH="1">
            <a:off x="7934301" y="-125725"/>
            <a:ext cx="1269298" cy="1784926"/>
          </a:xfrm>
          <a:prstGeom prst="rect">
            <a:avLst/>
          </a:prstGeom>
          <a:noFill/>
          <a:ln>
            <a:noFill/>
          </a:ln>
        </p:spPr>
      </p:pic>
      <p:pic>
        <p:nvPicPr>
          <p:cNvPr id="2434" name="Google Shape;2434;p4"/>
          <p:cNvPicPr preferRelativeResize="0"/>
          <p:nvPr/>
        </p:nvPicPr>
        <p:blipFill rotWithShape="1">
          <a:blip r:embed="rId3">
            <a:alphaModFix/>
          </a:blip>
          <a:srcRect l="3562" t="24550" r="3664" b="11633"/>
          <a:stretch/>
        </p:blipFill>
        <p:spPr>
          <a:xfrm rot="-5400000" flipH="1">
            <a:off x="-503162" y="3431063"/>
            <a:ext cx="2254701" cy="1482825"/>
          </a:xfrm>
          <a:prstGeom prst="rect">
            <a:avLst/>
          </a:prstGeom>
          <a:noFill/>
          <a:ln>
            <a:noFill/>
          </a:ln>
        </p:spPr>
      </p:pic>
      <p:pic>
        <p:nvPicPr>
          <p:cNvPr id="2435" name="Google Shape;2435;p4"/>
          <p:cNvPicPr preferRelativeResize="0"/>
          <p:nvPr/>
        </p:nvPicPr>
        <p:blipFill rotWithShape="1">
          <a:blip r:embed="rId4">
            <a:alphaModFix/>
          </a:blip>
          <a:srcRect l="10744" t="5578" r="5250" b="12136"/>
          <a:stretch/>
        </p:blipFill>
        <p:spPr>
          <a:xfrm>
            <a:off x="8172624" y="3851925"/>
            <a:ext cx="2190527" cy="2051474"/>
          </a:xfrm>
          <a:prstGeom prst="rect">
            <a:avLst/>
          </a:prstGeom>
          <a:noFill/>
          <a:ln>
            <a:noFill/>
          </a:ln>
        </p:spPr>
      </p:pic>
      <p:sp>
        <p:nvSpPr>
          <p:cNvPr id="2436" name="Google Shape;2436;p4"/>
          <p:cNvSpPr/>
          <p:nvPr/>
        </p:nvSpPr>
        <p:spPr>
          <a:xfrm flipH="1">
            <a:off x="5751520" y="-51976"/>
            <a:ext cx="3495180" cy="3282635"/>
          </a:xfrm>
          <a:custGeom>
            <a:avLst/>
            <a:gdLst/>
            <a:ahLst/>
            <a:cxnLst/>
            <a:rect l="l" t="t" r="r" b="b"/>
            <a:pathLst>
              <a:path w="109421" h="102767" extrusionOk="0">
                <a:moveTo>
                  <a:pt x="0" y="102767"/>
                </a:moveTo>
                <a:cubicBezTo>
                  <a:pt x="5894" y="93771"/>
                  <a:pt x="15013" y="87381"/>
                  <a:pt x="25467" y="84930"/>
                </a:cubicBezTo>
                <a:cubicBezTo>
                  <a:pt x="35641" y="82573"/>
                  <a:pt x="46591" y="84077"/>
                  <a:pt x="56377" y="80464"/>
                </a:cubicBezTo>
                <a:cubicBezTo>
                  <a:pt x="68428" y="76012"/>
                  <a:pt x="75454" y="64659"/>
                  <a:pt x="77191" y="52329"/>
                </a:cubicBezTo>
                <a:cubicBezTo>
                  <a:pt x="78525" y="42791"/>
                  <a:pt x="74725" y="30414"/>
                  <a:pt x="81441" y="22551"/>
                </a:cubicBezTo>
                <a:cubicBezTo>
                  <a:pt x="85939" y="17293"/>
                  <a:pt x="109420" y="9507"/>
                  <a:pt x="101169" y="0"/>
                </a:cubicBezTo>
                <a:lnTo>
                  <a:pt x="2451"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7" name="Google Shape;2437;p4"/>
          <p:cNvGrpSpPr/>
          <p:nvPr/>
        </p:nvGrpSpPr>
        <p:grpSpPr>
          <a:xfrm>
            <a:off x="-1120667" y="1507417"/>
            <a:ext cx="2447903" cy="4116751"/>
            <a:chOff x="5540550" y="165863"/>
            <a:chExt cx="1864075" cy="3134900"/>
          </a:xfrm>
        </p:grpSpPr>
        <p:sp>
          <p:nvSpPr>
            <p:cNvPr id="2438" name="Google Shape;2438;p4"/>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037" name="Google Shape;3037;p4"/>
          <p:cNvPicPr preferRelativeResize="0"/>
          <p:nvPr/>
        </p:nvPicPr>
        <p:blipFill rotWithShape="1">
          <a:blip r:embed="rId5">
            <a:alphaModFix/>
          </a:blip>
          <a:srcRect l="20344" t="3635" r="29048" b="6831"/>
          <a:stretch/>
        </p:blipFill>
        <p:spPr>
          <a:xfrm flipH="1">
            <a:off x="-78827" y="-210971"/>
            <a:ext cx="1406051" cy="2378594"/>
          </a:xfrm>
          <a:prstGeom prst="rect">
            <a:avLst/>
          </a:prstGeom>
          <a:noFill/>
          <a:ln>
            <a:noFill/>
          </a:ln>
        </p:spPr>
      </p:pic>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4">
  <p:cSld name="CUSTOM_24_1_1_1">
    <p:spTree>
      <p:nvGrpSpPr>
        <p:cNvPr id="1" name="Shape 21326"/>
        <p:cNvGrpSpPr/>
        <p:nvPr/>
      </p:nvGrpSpPr>
      <p:grpSpPr>
        <a:xfrm>
          <a:off x="0" y="0"/>
          <a:ext cx="0" cy="0"/>
          <a:chOff x="0" y="0"/>
          <a:chExt cx="0" cy="0"/>
        </a:xfrm>
      </p:grpSpPr>
      <p:pic>
        <p:nvPicPr>
          <p:cNvPr id="21327" name="Google Shape;21327;p32"/>
          <p:cNvPicPr preferRelativeResize="0"/>
          <p:nvPr/>
        </p:nvPicPr>
        <p:blipFill rotWithShape="1">
          <a:blip r:embed="rId2">
            <a:alphaModFix/>
          </a:blip>
          <a:srcRect l="56369" t="6911" r="6160" b="5153"/>
          <a:stretch/>
        </p:blipFill>
        <p:spPr>
          <a:xfrm rot="5400000" flipH="1">
            <a:off x="2773551" y="4145526"/>
            <a:ext cx="688100" cy="1543999"/>
          </a:xfrm>
          <a:prstGeom prst="rect">
            <a:avLst/>
          </a:prstGeom>
          <a:noFill/>
          <a:ln>
            <a:noFill/>
          </a:ln>
        </p:spPr>
      </p:pic>
      <p:sp>
        <p:nvSpPr>
          <p:cNvPr id="21328" name="Google Shape;21328;p32"/>
          <p:cNvSpPr/>
          <p:nvPr/>
        </p:nvSpPr>
        <p:spPr>
          <a:xfrm>
            <a:off x="-49175" y="-127774"/>
            <a:ext cx="3852987" cy="3618683"/>
          </a:xfrm>
          <a:custGeom>
            <a:avLst/>
            <a:gdLst/>
            <a:ahLst/>
            <a:cxnLst/>
            <a:rect l="l" t="t" r="r" b="b"/>
            <a:pathLst>
              <a:path w="109421" h="102767" extrusionOk="0">
                <a:moveTo>
                  <a:pt x="0" y="102767"/>
                </a:moveTo>
                <a:cubicBezTo>
                  <a:pt x="5894" y="93771"/>
                  <a:pt x="15013" y="87381"/>
                  <a:pt x="25467" y="84930"/>
                </a:cubicBezTo>
                <a:cubicBezTo>
                  <a:pt x="35641" y="82573"/>
                  <a:pt x="46591" y="84077"/>
                  <a:pt x="56377" y="80464"/>
                </a:cubicBezTo>
                <a:cubicBezTo>
                  <a:pt x="68428" y="76012"/>
                  <a:pt x="75454" y="64659"/>
                  <a:pt x="77191" y="52329"/>
                </a:cubicBezTo>
                <a:cubicBezTo>
                  <a:pt x="78525" y="42791"/>
                  <a:pt x="74725" y="30414"/>
                  <a:pt x="81441" y="22551"/>
                </a:cubicBezTo>
                <a:cubicBezTo>
                  <a:pt x="85939" y="17293"/>
                  <a:pt x="109420" y="9507"/>
                  <a:pt x="101169" y="0"/>
                </a:cubicBezTo>
                <a:lnTo>
                  <a:pt x="2451"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329" name="Google Shape;21329;p32"/>
          <p:cNvPicPr preferRelativeResize="0"/>
          <p:nvPr/>
        </p:nvPicPr>
        <p:blipFill rotWithShape="1">
          <a:blip r:embed="rId3">
            <a:alphaModFix/>
          </a:blip>
          <a:srcRect l="3562" t="26327" r="3664" b="11637"/>
          <a:stretch/>
        </p:blipFill>
        <p:spPr>
          <a:xfrm rot="10800000">
            <a:off x="-118499" y="2023373"/>
            <a:ext cx="3340149" cy="3197377"/>
          </a:xfrm>
          <a:prstGeom prst="rect">
            <a:avLst/>
          </a:prstGeom>
          <a:noFill/>
          <a:ln>
            <a:noFill/>
          </a:ln>
        </p:spPr>
      </p:pic>
      <p:pic>
        <p:nvPicPr>
          <p:cNvPr id="21330" name="Google Shape;21330;p32"/>
          <p:cNvPicPr preferRelativeResize="0"/>
          <p:nvPr/>
        </p:nvPicPr>
        <p:blipFill rotWithShape="1">
          <a:blip r:embed="rId4">
            <a:alphaModFix/>
          </a:blip>
          <a:srcRect l="26765" t="19569" r="23111" b="1204"/>
          <a:stretch/>
        </p:blipFill>
        <p:spPr>
          <a:xfrm>
            <a:off x="5059797" y="-300925"/>
            <a:ext cx="4149049" cy="6270098"/>
          </a:xfrm>
          <a:prstGeom prst="rect">
            <a:avLst/>
          </a:prstGeom>
          <a:noFill/>
          <a:ln>
            <a:noFill/>
          </a:ln>
        </p:spPr>
      </p:pic>
      <p:grpSp>
        <p:nvGrpSpPr>
          <p:cNvPr id="21331" name="Google Shape;21331;p32"/>
          <p:cNvGrpSpPr/>
          <p:nvPr/>
        </p:nvGrpSpPr>
        <p:grpSpPr>
          <a:xfrm>
            <a:off x="-1315617" y="1409067"/>
            <a:ext cx="2447903" cy="4116751"/>
            <a:chOff x="5540550" y="165863"/>
            <a:chExt cx="1864075" cy="3134900"/>
          </a:xfrm>
        </p:grpSpPr>
        <p:sp>
          <p:nvSpPr>
            <p:cNvPr id="21332" name="Google Shape;21332;p32"/>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3" name="Google Shape;21333;p32"/>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4" name="Google Shape;21334;p32"/>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5" name="Google Shape;21335;p32"/>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6" name="Google Shape;21336;p32"/>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7" name="Google Shape;21337;p32"/>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8" name="Google Shape;21338;p32"/>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9" name="Google Shape;21339;p32"/>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0" name="Google Shape;21340;p32"/>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1" name="Google Shape;21341;p32"/>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2" name="Google Shape;21342;p32"/>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3" name="Google Shape;21343;p32"/>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4" name="Google Shape;21344;p32"/>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5" name="Google Shape;21345;p32"/>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6" name="Google Shape;21346;p32"/>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7" name="Google Shape;21347;p32"/>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8" name="Google Shape;21348;p32"/>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9" name="Google Shape;21349;p32"/>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0" name="Google Shape;21350;p32"/>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1" name="Google Shape;21351;p32"/>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2" name="Google Shape;21352;p32"/>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3" name="Google Shape;21353;p32"/>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4" name="Google Shape;21354;p32"/>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5" name="Google Shape;21355;p32"/>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6" name="Google Shape;21356;p32"/>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7" name="Google Shape;21357;p32"/>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8" name="Google Shape;21358;p32"/>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9" name="Google Shape;21359;p32"/>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0" name="Google Shape;21360;p32"/>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1" name="Google Shape;21361;p32"/>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2" name="Google Shape;21362;p32"/>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3" name="Google Shape;21363;p32"/>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4" name="Google Shape;21364;p32"/>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5" name="Google Shape;21365;p32"/>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6" name="Google Shape;21366;p32"/>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7" name="Google Shape;21367;p32"/>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8" name="Google Shape;21368;p32"/>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9" name="Google Shape;21369;p32"/>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0" name="Google Shape;21370;p32"/>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1" name="Google Shape;21371;p32"/>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2" name="Google Shape;21372;p32"/>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3" name="Google Shape;21373;p32"/>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4" name="Google Shape;21374;p32"/>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5" name="Google Shape;21375;p32"/>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6" name="Google Shape;21376;p32"/>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7" name="Google Shape;21377;p32"/>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8" name="Google Shape;21378;p32"/>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9" name="Google Shape;21379;p32"/>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0" name="Google Shape;21380;p32"/>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1" name="Google Shape;21381;p32"/>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2" name="Google Shape;21382;p32"/>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3" name="Google Shape;21383;p32"/>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4" name="Google Shape;21384;p32"/>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5" name="Google Shape;21385;p32"/>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6" name="Google Shape;21386;p32"/>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7" name="Google Shape;21387;p32"/>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8" name="Google Shape;21388;p32"/>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9" name="Google Shape;21389;p32"/>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0" name="Google Shape;21390;p32"/>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1" name="Google Shape;21391;p32"/>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2" name="Google Shape;21392;p32"/>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3" name="Google Shape;21393;p32"/>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4" name="Google Shape;21394;p32"/>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5" name="Google Shape;21395;p32"/>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6" name="Google Shape;21396;p32"/>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7" name="Google Shape;21397;p32"/>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8" name="Google Shape;21398;p32"/>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9" name="Google Shape;21399;p32"/>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0" name="Google Shape;21400;p32"/>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1" name="Google Shape;21401;p32"/>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2" name="Google Shape;21402;p32"/>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3" name="Google Shape;21403;p32"/>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4" name="Google Shape;21404;p32"/>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5" name="Google Shape;21405;p32"/>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6" name="Google Shape;21406;p32"/>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7" name="Google Shape;21407;p32"/>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8" name="Google Shape;21408;p32"/>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9" name="Google Shape;21409;p32"/>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0" name="Google Shape;21410;p32"/>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1" name="Google Shape;21411;p32"/>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2" name="Google Shape;21412;p32"/>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3" name="Google Shape;21413;p32"/>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4" name="Google Shape;21414;p32"/>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5" name="Google Shape;21415;p32"/>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6" name="Google Shape;21416;p32"/>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7" name="Google Shape;21417;p32"/>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8" name="Google Shape;21418;p32"/>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9" name="Google Shape;21419;p32"/>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0" name="Google Shape;21420;p32"/>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1" name="Google Shape;21421;p32"/>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2" name="Google Shape;21422;p32"/>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3" name="Google Shape;21423;p32"/>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4" name="Google Shape;21424;p32"/>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5" name="Google Shape;21425;p32"/>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6" name="Google Shape;21426;p32"/>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7" name="Google Shape;21427;p32"/>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8" name="Google Shape;21428;p32"/>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9" name="Google Shape;21429;p32"/>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0" name="Google Shape;21430;p32"/>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1" name="Google Shape;21431;p32"/>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2" name="Google Shape;21432;p32"/>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3" name="Google Shape;21433;p32"/>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4" name="Google Shape;21434;p32"/>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5" name="Google Shape;21435;p32"/>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6" name="Google Shape;21436;p32"/>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7" name="Google Shape;21437;p32"/>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8" name="Google Shape;21438;p32"/>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9" name="Google Shape;21439;p32"/>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0" name="Google Shape;21440;p32"/>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1" name="Google Shape;21441;p32"/>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2" name="Google Shape;21442;p32"/>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3" name="Google Shape;21443;p32"/>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4" name="Google Shape;21444;p32"/>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5" name="Google Shape;21445;p32"/>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6" name="Google Shape;21446;p32"/>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7" name="Google Shape;21447;p32"/>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8" name="Google Shape;21448;p32"/>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9" name="Google Shape;21449;p32"/>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0" name="Google Shape;21450;p32"/>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1" name="Google Shape;21451;p32"/>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2" name="Google Shape;21452;p32"/>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3" name="Google Shape;21453;p32"/>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4" name="Google Shape;21454;p32"/>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5" name="Google Shape;21455;p32"/>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6" name="Google Shape;21456;p32"/>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7" name="Google Shape;21457;p32"/>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8" name="Google Shape;21458;p32"/>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9" name="Google Shape;21459;p32"/>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0" name="Google Shape;21460;p32"/>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1" name="Google Shape;21461;p32"/>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2" name="Google Shape;21462;p32"/>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3" name="Google Shape;21463;p32"/>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4" name="Google Shape;21464;p32"/>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5" name="Google Shape;21465;p32"/>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6" name="Google Shape;21466;p32"/>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7" name="Google Shape;21467;p32"/>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8" name="Google Shape;21468;p32"/>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9" name="Google Shape;21469;p32"/>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0" name="Google Shape;21470;p32"/>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1" name="Google Shape;21471;p32"/>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2" name="Google Shape;21472;p32"/>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3" name="Google Shape;21473;p32"/>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4" name="Google Shape;21474;p32"/>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5" name="Google Shape;21475;p32"/>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6" name="Google Shape;21476;p32"/>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7" name="Google Shape;21477;p32"/>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8" name="Google Shape;21478;p32"/>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9" name="Google Shape;21479;p32"/>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0" name="Google Shape;21480;p32"/>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1" name="Google Shape;21481;p32"/>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2" name="Google Shape;21482;p32"/>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3" name="Google Shape;21483;p32"/>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4" name="Google Shape;21484;p32"/>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5" name="Google Shape;21485;p32"/>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6" name="Google Shape;21486;p32"/>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7" name="Google Shape;21487;p32"/>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8" name="Google Shape;21488;p32"/>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9" name="Google Shape;21489;p32"/>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0" name="Google Shape;21490;p32"/>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1" name="Google Shape;21491;p32"/>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2" name="Google Shape;21492;p32"/>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3" name="Google Shape;21493;p32"/>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4" name="Google Shape;21494;p32"/>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5" name="Google Shape;21495;p32"/>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6" name="Google Shape;21496;p32"/>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7" name="Google Shape;21497;p32"/>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8" name="Google Shape;21498;p32"/>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9" name="Google Shape;21499;p32"/>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0" name="Google Shape;21500;p32"/>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1" name="Google Shape;21501;p32"/>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2" name="Google Shape;21502;p32"/>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3" name="Google Shape;21503;p32"/>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4" name="Google Shape;21504;p32"/>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5" name="Google Shape;21505;p32"/>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6" name="Google Shape;21506;p32"/>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7" name="Google Shape;21507;p32"/>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8" name="Google Shape;21508;p32"/>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9" name="Google Shape;21509;p32"/>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0" name="Google Shape;21510;p32"/>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1" name="Google Shape;21511;p32"/>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2" name="Google Shape;21512;p32"/>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3" name="Google Shape;21513;p32"/>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4" name="Google Shape;21514;p32"/>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5" name="Google Shape;21515;p32"/>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6" name="Google Shape;21516;p32"/>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7" name="Google Shape;21517;p32"/>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8" name="Google Shape;21518;p32"/>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9" name="Google Shape;21519;p32"/>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0" name="Google Shape;21520;p32"/>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1" name="Google Shape;21521;p32"/>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2" name="Google Shape;21522;p32"/>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3" name="Google Shape;21523;p32"/>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4" name="Google Shape;21524;p32"/>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5" name="Google Shape;21525;p32"/>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6" name="Google Shape;21526;p32"/>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7" name="Google Shape;21527;p32"/>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8" name="Google Shape;21528;p32"/>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9" name="Google Shape;21529;p32"/>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0" name="Google Shape;21530;p32"/>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1" name="Google Shape;21531;p32"/>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2" name="Google Shape;21532;p32"/>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3" name="Google Shape;21533;p32"/>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4" name="Google Shape;21534;p32"/>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5" name="Google Shape;21535;p32"/>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6" name="Google Shape;21536;p32"/>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7" name="Google Shape;21537;p32"/>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8" name="Google Shape;21538;p32"/>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9" name="Google Shape;21539;p32"/>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0" name="Google Shape;21540;p32"/>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1" name="Google Shape;21541;p32"/>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2" name="Google Shape;21542;p32"/>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3" name="Google Shape;21543;p32"/>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4" name="Google Shape;21544;p32"/>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5" name="Google Shape;21545;p32"/>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6" name="Google Shape;21546;p32"/>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7" name="Google Shape;21547;p32"/>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8" name="Google Shape;21548;p32"/>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9" name="Google Shape;21549;p32"/>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0" name="Google Shape;21550;p32"/>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1" name="Google Shape;21551;p32"/>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2" name="Google Shape;21552;p32"/>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3" name="Google Shape;21553;p32"/>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4" name="Google Shape;21554;p32"/>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5" name="Google Shape;21555;p32"/>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6" name="Google Shape;21556;p32"/>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7" name="Google Shape;21557;p32"/>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8" name="Google Shape;21558;p32"/>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9" name="Google Shape;21559;p32"/>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0" name="Google Shape;21560;p32"/>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1" name="Google Shape;21561;p32"/>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2" name="Google Shape;21562;p32"/>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3" name="Google Shape;21563;p32"/>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4" name="Google Shape;21564;p32"/>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5" name="Google Shape;21565;p32"/>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6" name="Google Shape;21566;p32"/>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7" name="Google Shape;21567;p32"/>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8" name="Google Shape;21568;p32"/>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9" name="Google Shape;21569;p32"/>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0" name="Google Shape;21570;p32"/>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1" name="Google Shape;21571;p32"/>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2" name="Google Shape;21572;p32"/>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3" name="Google Shape;21573;p32"/>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4" name="Google Shape;21574;p32"/>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5" name="Google Shape;21575;p32"/>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6" name="Google Shape;21576;p32"/>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7" name="Google Shape;21577;p32"/>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8" name="Google Shape;21578;p32"/>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9" name="Google Shape;21579;p32"/>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0" name="Google Shape;21580;p32"/>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1" name="Google Shape;21581;p32"/>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2" name="Google Shape;21582;p32"/>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3" name="Google Shape;21583;p32"/>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4" name="Google Shape;21584;p32"/>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5" name="Google Shape;21585;p32"/>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6" name="Google Shape;21586;p32"/>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7" name="Google Shape;21587;p32"/>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8" name="Google Shape;21588;p32"/>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9" name="Google Shape;21589;p32"/>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0" name="Google Shape;21590;p32"/>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1" name="Google Shape;21591;p32"/>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2" name="Google Shape;21592;p32"/>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3" name="Google Shape;21593;p32"/>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4" name="Google Shape;21594;p32"/>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5" name="Google Shape;21595;p32"/>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6" name="Google Shape;21596;p32"/>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7" name="Google Shape;21597;p32"/>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8" name="Google Shape;21598;p32"/>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9" name="Google Shape;21599;p32"/>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0" name="Google Shape;21600;p32"/>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1" name="Google Shape;21601;p32"/>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2" name="Google Shape;21602;p32"/>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3" name="Google Shape;21603;p32"/>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4" name="Google Shape;21604;p32"/>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5" name="Google Shape;21605;p32"/>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6" name="Google Shape;21606;p32"/>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7" name="Google Shape;21607;p32"/>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8" name="Google Shape;21608;p32"/>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9" name="Google Shape;21609;p32"/>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0" name="Google Shape;21610;p32"/>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1" name="Google Shape;21611;p32"/>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2" name="Google Shape;21612;p32"/>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3" name="Google Shape;21613;p32"/>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4" name="Google Shape;21614;p32"/>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5" name="Google Shape;21615;p32"/>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6" name="Google Shape;21616;p32"/>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7" name="Google Shape;21617;p32"/>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8" name="Google Shape;21618;p32"/>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9" name="Google Shape;21619;p32"/>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0" name="Google Shape;21620;p32"/>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1" name="Google Shape;21621;p32"/>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2" name="Google Shape;21622;p32"/>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3" name="Google Shape;21623;p32"/>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4" name="Google Shape;21624;p32"/>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5" name="Google Shape;21625;p32"/>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6" name="Google Shape;21626;p32"/>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7" name="Google Shape;21627;p32"/>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8" name="Google Shape;21628;p32"/>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9" name="Google Shape;21629;p32"/>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0" name="Google Shape;21630;p32"/>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1" name="Google Shape;21631;p32"/>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2" name="Google Shape;21632;p32"/>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3" name="Google Shape;21633;p32"/>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4" name="Google Shape;21634;p32"/>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5" name="Google Shape;21635;p32"/>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6" name="Google Shape;21636;p32"/>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7" name="Google Shape;21637;p32"/>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8" name="Google Shape;21638;p32"/>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9" name="Google Shape;21639;p32"/>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0" name="Google Shape;21640;p32"/>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1" name="Google Shape;21641;p32"/>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2" name="Google Shape;21642;p32"/>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3" name="Google Shape;21643;p32"/>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4" name="Google Shape;21644;p32"/>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5" name="Google Shape;21645;p32"/>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6" name="Google Shape;21646;p32"/>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7" name="Google Shape;21647;p32"/>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8" name="Google Shape;21648;p32"/>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9" name="Google Shape;21649;p32"/>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0" name="Google Shape;21650;p32"/>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1" name="Google Shape;21651;p32"/>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2" name="Google Shape;21652;p32"/>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3" name="Google Shape;21653;p32"/>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4" name="Google Shape;21654;p32"/>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5" name="Google Shape;21655;p32"/>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6" name="Google Shape;21656;p32"/>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7" name="Google Shape;21657;p32"/>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8" name="Google Shape;21658;p32"/>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9" name="Google Shape;21659;p32"/>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0" name="Google Shape;21660;p32"/>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1" name="Google Shape;21661;p32"/>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2" name="Google Shape;21662;p32"/>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3" name="Google Shape;21663;p32"/>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4" name="Google Shape;21664;p32"/>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5" name="Google Shape;21665;p32"/>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6" name="Google Shape;21666;p32"/>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7" name="Google Shape;21667;p32"/>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8" name="Google Shape;21668;p32"/>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9" name="Google Shape;21669;p32"/>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0" name="Google Shape;21670;p32"/>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1" name="Google Shape;21671;p32"/>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2" name="Google Shape;21672;p32"/>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3" name="Google Shape;21673;p32"/>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4" name="Google Shape;21674;p32"/>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5" name="Google Shape;21675;p32"/>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6" name="Google Shape;21676;p32"/>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7" name="Google Shape;21677;p32"/>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8" name="Google Shape;21678;p32"/>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9" name="Google Shape;21679;p32"/>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0" name="Google Shape;21680;p32"/>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1" name="Google Shape;21681;p32"/>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2" name="Google Shape;21682;p32"/>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3" name="Google Shape;21683;p32"/>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4" name="Google Shape;21684;p32"/>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5" name="Google Shape;21685;p32"/>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6" name="Google Shape;21686;p32"/>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7" name="Google Shape;21687;p32"/>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8" name="Google Shape;21688;p32"/>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9" name="Google Shape;21689;p32"/>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0" name="Google Shape;21690;p32"/>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1" name="Google Shape;21691;p32"/>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2" name="Google Shape;21692;p32"/>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3" name="Google Shape;21693;p32"/>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4" name="Google Shape;21694;p32"/>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5" name="Google Shape;21695;p32"/>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6" name="Google Shape;21696;p32"/>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7" name="Google Shape;21697;p32"/>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8" name="Google Shape;21698;p32"/>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9" name="Google Shape;21699;p32"/>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0" name="Google Shape;21700;p32"/>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1" name="Google Shape;21701;p32"/>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2" name="Google Shape;21702;p32"/>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3" name="Google Shape;21703;p32"/>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4" name="Google Shape;21704;p32"/>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5" name="Google Shape;21705;p32"/>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6" name="Google Shape;21706;p32"/>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7" name="Google Shape;21707;p32"/>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8" name="Google Shape;21708;p32"/>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9" name="Google Shape;21709;p32"/>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0" name="Google Shape;21710;p32"/>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1" name="Google Shape;21711;p32"/>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2" name="Google Shape;21712;p32"/>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3" name="Google Shape;21713;p32"/>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4" name="Google Shape;21714;p32"/>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5" name="Google Shape;21715;p32"/>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6" name="Google Shape;21716;p32"/>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7" name="Google Shape;21717;p32"/>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8" name="Google Shape;21718;p32"/>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9" name="Google Shape;21719;p32"/>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0" name="Google Shape;21720;p32"/>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1" name="Google Shape;21721;p32"/>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2" name="Google Shape;21722;p32"/>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3" name="Google Shape;21723;p32"/>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4" name="Google Shape;21724;p32"/>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5" name="Google Shape;21725;p32"/>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6" name="Google Shape;21726;p32"/>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7" name="Google Shape;21727;p32"/>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8" name="Google Shape;21728;p32"/>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9" name="Google Shape;21729;p32"/>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0" name="Google Shape;21730;p32"/>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1" name="Google Shape;21731;p32"/>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2" name="Google Shape;21732;p32"/>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3" name="Google Shape;21733;p32"/>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4" name="Google Shape;21734;p32"/>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5" name="Google Shape;21735;p32"/>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6" name="Google Shape;21736;p32"/>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7" name="Google Shape;21737;p32"/>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8" name="Google Shape;21738;p32"/>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9" name="Google Shape;21739;p32"/>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0" name="Google Shape;21740;p32"/>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1" name="Google Shape;21741;p32"/>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2" name="Google Shape;21742;p32"/>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3" name="Google Shape;21743;p32"/>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4" name="Google Shape;21744;p32"/>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5" name="Google Shape;21745;p32"/>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6" name="Google Shape;21746;p32"/>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7" name="Google Shape;21747;p32"/>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8" name="Google Shape;21748;p32"/>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9" name="Google Shape;21749;p32"/>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0" name="Google Shape;21750;p32"/>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1" name="Google Shape;21751;p32"/>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2" name="Google Shape;21752;p32"/>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3" name="Google Shape;21753;p32"/>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4" name="Google Shape;21754;p32"/>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5" name="Google Shape;21755;p32"/>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6" name="Google Shape;21756;p32"/>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7" name="Google Shape;21757;p32"/>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8" name="Google Shape;21758;p32"/>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9" name="Google Shape;21759;p32"/>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0" name="Google Shape;21760;p32"/>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1" name="Google Shape;21761;p32"/>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2" name="Google Shape;21762;p32"/>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3" name="Google Shape;21763;p32"/>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4" name="Google Shape;21764;p32"/>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5" name="Google Shape;21765;p32"/>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6" name="Google Shape;21766;p32"/>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7" name="Google Shape;21767;p32"/>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8" name="Google Shape;21768;p32"/>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9" name="Google Shape;21769;p32"/>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0" name="Google Shape;21770;p32"/>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1" name="Google Shape;21771;p32"/>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2" name="Google Shape;21772;p32"/>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3" name="Google Shape;21773;p32"/>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4" name="Google Shape;21774;p32"/>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5" name="Google Shape;21775;p32"/>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6" name="Google Shape;21776;p32"/>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7" name="Google Shape;21777;p32"/>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8" name="Google Shape;21778;p32"/>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9" name="Google Shape;21779;p32"/>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0" name="Google Shape;21780;p32"/>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1" name="Google Shape;21781;p32"/>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2" name="Google Shape;21782;p32"/>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3" name="Google Shape;21783;p32"/>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4" name="Google Shape;21784;p32"/>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5" name="Google Shape;21785;p32"/>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6" name="Google Shape;21786;p32"/>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7" name="Google Shape;21787;p32"/>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8" name="Google Shape;21788;p32"/>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9" name="Google Shape;21789;p32"/>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0" name="Google Shape;21790;p32"/>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1" name="Google Shape;21791;p32"/>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2" name="Google Shape;21792;p32"/>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3" name="Google Shape;21793;p32"/>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4" name="Google Shape;21794;p32"/>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5" name="Google Shape;21795;p32"/>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6" name="Google Shape;21796;p32"/>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7" name="Google Shape;21797;p32"/>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8" name="Google Shape;21798;p32"/>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9" name="Google Shape;21799;p32"/>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0" name="Google Shape;21800;p32"/>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1" name="Google Shape;21801;p32"/>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2" name="Google Shape;21802;p32"/>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3" name="Google Shape;21803;p32"/>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4" name="Google Shape;21804;p32"/>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5" name="Google Shape;21805;p32"/>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6" name="Google Shape;21806;p32"/>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7" name="Google Shape;21807;p32"/>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8" name="Google Shape;21808;p32"/>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9" name="Google Shape;21809;p32"/>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0" name="Google Shape;21810;p32"/>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1" name="Google Shape;21811;p32"/>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2" name="Google Shape;21812;p32"/>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3" name="Google Shape;21813;p32"/>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4" name="Google Shape;21814;p32"/>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5" name="Google Shape;21815;p32"/>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6" name="Google Shape;21816;p32"/>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7" name="Google Shape;21817;p32"/>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8" name="Google Shape;21818;p32"/>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9" name="Google Shape;21819;p32"/>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0" name="Google Shape;21820;p32"/>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1" name="Google Shape;21821;p32"/>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2" name="Google Shape;21822;p32"/>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3" name="Google Shape;21823;p32"/>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4" name="Google Shape;21824;p32"/>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5" name="Google Shape;21825;p32"/>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6" name="Google Shape;21826;p32"/>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7" name="Google Shape;21827;p32"/>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8" name="Google Shape;21828;p32"/>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9" name="Google Shape;21829;p32"/>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0" name="Google Shape;21830;p32"/>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1" name="Google Shape;21831;p32"/>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2" name="Google Shape;21832;p32"/>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3" name="Google Shape;21833;p32"/>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4" name="Google Shape;21834;p32"/>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5" name="Google Shape;21835;p32"/>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6" name="Google Shape;21836;p32"/>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7" name="Google Shape;21837;p32"/>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8" name="Google Shape;21838;p32"/>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9" name="Google Shape;21839;p32"/>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0" name="Google Shape;21840;p32"/>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1" name="Google Shape;21841;p32"/>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2" name="Google Shape;21842;p32"/>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3" name="Google Shape;21843;p32"/>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4" name="Google Shape;21844;p32"/>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5" name="Google Shape;21845;p32"/>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6" name="Google Shape;21846;p32"/>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7" name="Google Shape;21847;p32"/>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8" name="Google Shape;21848;p32"/>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9" name="Google Shape;21849;p32"/>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0" name="Google Shape;21850;p32"/>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1" name="Google Shape;21851;p32"/>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2" name="Google Shape;21852;p32"/>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3" name="Google Shape;21853;p32"/>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4" name="Google Shape;21854;p32"/>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5" name="Google Shape;21855;p32"/>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6" name="Google Shape;21856;p32"/>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7" name="Google Shape;21857;p32"/>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8" name="Google Shape;21858;p32"/>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9" name="Google Shape;21859;p32"/>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0" name="Google Shape;21860;p32"/>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1" name="Google Shape;21861;p32"/>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2" name="Google Shape;21862;p32"/>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3" name="Google Shape;21863;p32"/>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4" name="Google Shape;21864;p32"/>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5" name="Google Shape;21865;p32"/>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6" name="Google Shape;21866;p32"/>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7" name="Google Shape;21867;p32"/>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8" name="Google Shape;21868;p32"/>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9" name="Google Shape;21869;p32"/>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0" name="Google Shape;21870;p32"/>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1" name="Google Shape;21871;p32"/>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2" name="Google Shape;21872;p32"/>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3" name="Google Shape;21873;p32"/>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4" name="Google Shape;21874;p32"/>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5" name="Google Shape;21875;p32"/>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6" name="Google Shape;21876;p32"/>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7" name="Google Shape;21877;p32"/>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8" name="Google Shape;21878;p32"/>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9" name="Google Shape;21879;p32"/>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0" name="Google Shape;21880;p32"/>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1" name="Google Shape;21881;p32"/>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2" name="Google Shape;21882;p32"/>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3" name="Google Shape;21883;p32"/>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4" name="Google Shape;21884;p32"/>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5" name="Google Shape;21885;p32"/>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6" name="Google Shape;21886;p32"/>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7" name="Google Shape;21887;p32"/>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8" name="Google Shape;21888;p32"/>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9" name="Google Shape;21889;p32"/>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0" name="Google Shape;21890;p32"/>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1" name="Google Shape;21891;p32"/>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2" name="Google Shape;21892;p32"/>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3" name="Google Shape;21893;p32"/>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4" name="Google Shape;21894;p32"/>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5" name="Google Shape;21895;p32"/>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6" name="Google Shape;21896;p32"/>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7" name="Google Shape;21897;p32"/>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8" name="Google Shape;21898;p32"/>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9" name="Google Shape;21899;p32"/>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0" name="Google Shape;21900;p32"/>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1" name="Google Shape;21901;p32"/>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2" name="Google Shape;21902;p32"/>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3" name="Google Shape;21903;p32"/>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4" name="Google Shape;21904;p32"/>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5" name="Google Shape;21905;p32"/>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6" name="Google Shape;21906;p32"/>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7" name="Google Shape;21907;p32"/>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8" name="Google Shape;21908;p32"/>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9" name="Google Shape;21909;p32"/>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0" name="Google Shape;21910;p32"/>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1" name="Google Shape;21911;p32"/>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2" name="Google Shape;21912;p32"/>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3" name="Google Shape;21913;p32"/>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4" name="Google Shape;21914;p32"/>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5" name="Google Shape;21915;p32"/>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6" name="Google Shape;21916;p32"/>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7" name="Google Shape;21917;p32"/>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8" name="Google Shape;21918;p32"/>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9" name="Google Shape;21919;p32"/>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0" name="Google Shape;21920;p32"/>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1" name="Google Shape;21921;p32"/>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2" name="Google Shape;21922;p32"/>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3" name="Google Shape;21923;p32"/>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4" name="Google Shape;21924;p32"/>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5" name="Google Shape;21925;p32"/>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6" name="Google Shape;21926;p32"/>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7" name="Google Shape;21927;p32"/>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8" name="Google Shape;21928;p32"/>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9" name="Google Shape;21929;p32"/>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0" name="Google Shape;21930;p32"/>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931" name="Google Shape;21931;p32"/>
          <p:cNvPicPr preferRelativeResize="0"/>
          <p:nvPr/>
        </p:nvPicPr>
        <p:blipFill rotWithShape="1">
          <a:blip r:embed="rId5">
            <a:alphaModFix/>
          </a:blip>
          <a:srcRect l="2704" t="35537" r="13289" b="8612"/>
          <a:stretch/>
        </p:blipFill>
        <p:spPr>
          <a:xfrm rot="-5400000">
            <a:off x="-897276" y="146373"/>
            <a:ext cx="3606178" cy="2292327"/>
          </a:xfrm>
          <a:prstGeom prst="rect">
            <a:avLst/>
          </a:prstGeom>
          <a:noFill/>
          <a:ln>
            <a:noFill/>
          </a:ln>
        </p:spPr>
      </p:pic>
      <p:grpSp>
        <p:nvGrpSpPr>
          <p:cNvPr id="21932" name="Google Shape;21932;p32"/>
          <p:cNvGrpSpPr/>
          <p:nvPr/>
        </p:nvGrpSpPr>
        <p:grpSpPr>
          <a:xfrm>
            <a:off x="6730808" y="-376820"/>
            <a:ext cx="2447903" cy="4116751"/>
            <a:chOff x="5540550" y="165863"/>
            <a:chExt cx="1864075" cy="3134900"/>
          </a:xfrm>
        </p:grpSpPr>
        <p:sp>
          <p:nvSpPr>
            <p:cNvPr id="21933" name="Google Shape;21933;p32"/>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4" name="Google Shape;21934;p32"/>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5" name="Google Shape;21935;p32"/>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6" name="Google Shape;21936;p32"/>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7" name="Google Shape;21937;p32"/>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8" name="Google Shape;21938;p32"/>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9" name="Google Shape;21939;p32"/>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0" name="Google Shape;21940;p32"/>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1" name="Google Shape;21941;p32"/>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2" name="Google Shape;21942;p32"/>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3" name="Google Shape;21943;p32"/>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4" name="Google Shape;21944;p32"/>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5" name="Google Shape;21945;p32"/>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6" name="Google Shape;21946;p32"/>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7" name="Google Shape;21947;p32"/>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8" name="Google Shape;21948;p32"/>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9" name="Google Shape;21949;p32"/>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0" name="Google Shape;21950;p32"/>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1" name="Google Shape;21951;p32"/>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2" name="Google Shape;21952;p32"/>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3" name="Google Shape;21953;p32"/>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4" name="Google Shape;21954;p32"/>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5" name="Google Shape;21955;p32"/>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6" name="Google Shape;21956;p32"/>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7" name="Google Shape;21957;p32"/>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8" name="Google Shape;21958;p32"/>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9" name="Google Shape;21959;p32"/>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0" name="Google Shape;21960;p32"/>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1" name="Google Shape;21961;p32"/>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2" name="Google Shape;21962;p32"/>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3" name="Google Shape;21963;p32"/>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4" name="Google Shape;21964;p32"/>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5" name="Google Shape;21965;p32"/>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6" name="Google Shape;21966;p32"/>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7" name="Google Shape;21967;p32"/>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8" name="Google Shape;21968;p32"/>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9" name="Google Shape;21969;p32"/>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0" name="Google Shape;21970;p32"/>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1" name="Google Shape;21971;p32"/>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2" name="Google Shape;21972;p32"/>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3" name="Google Shape;21973;p32"/>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4" name="Google Shape;21974;p32"/>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5" name="Google Shape;21975;p32"/>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6" name="Google Shape;21976;p32"/>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7" name="Google Shape;21977;p32"/>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8" name="Google Shape;21978;p32"/>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9" name="Google Shape;21979;p32"/>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0" name="Google Shape;21980;p32"/>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1" name="Google Shape;21981;p32"/>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2" name="Google Shape;21982;p32"/>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3" name="Google Shape;21983;p32"/>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4" name="Google Shape;21984;p32"/>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5" name="Google Shape;21985;p32"/>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6" name="Google Shape;21986;p32"/>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7" name="Google Shape;21987;p32"/>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8" name="Google Shape;21988;p32"/>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9" name="Google Shape;21989;p32"/>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0" name="Google Shape;21990;p32"/>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1" name="Google Shape;21991;p32"/>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2" name="Google Shape;21992;p32"/>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3" name="Google Shape;21993;p32"/>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4" name="Google Shape;21994;p32"/>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5" name="Google Shape;21995;p32"/>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6" name="Google Shape;21996;p32"/>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7" name="Google Shape;21997;p32"/>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8" name="Google Shape;21998;p32"/>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9" name="Google Shape;21999;p32"/>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0" name="Google Shape;22000;p32"/>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1" name="Google Shape;22001;p32"/>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2" name="Google Shape;22002;p32"/>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3" name="Google Shape;22003;p32"/>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4" name="Google Shape;22004;p32"/>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5" name="Google Shape;22005;p32"/>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6" name="Google Shape;22006;p32"/>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7" name="Google Shape;22007;p32"/>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8" name="Google Shape;22008;p32"/>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9" name="Google Shape;22009;p32"/>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0" name="Google Shape;22010;p32"/>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1" name="Google Shape;22011;p32"/>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2" name="Google Shape;22012;p32"/>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3" name="Google Shape;22013;p32"/>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4" name="Google Shape;22014;p32"/>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5" name="Google Shape;22015;p32"/>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6" name="Google Shape;22016;p32"/>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7" name="Google Shape;22017;p32"/>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8" name="Google Shape;22018;p32"/>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9" name="Google Shape;22019;p32"/>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0" name="Google Shape;22020;p32"/>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1" name="Google Shape;22021;p32"/>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2" name="Google Shape;22022;p32"/>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3" name="Google Shape;22023;p32"/>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4" name="Google Shape;22024;p32"/>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5" name="Google Shape;22025;p32"/>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6" name="Google Shape;22026;p32"/>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7" name="Google Shape;22027;p32"/>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8" name="Google Shape;22028;p32"/>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9" name="Google Shape;22029;p32"/>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0" name="Google Shape;22030;p32"/>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1" name="Google Shape;22031;p32"/>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2" name="Google Shape;22032;p32"/>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3" name="Google Shape;22033;p32"/>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4" name="Google Shape;22034;p32"/>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5" name="Google Shape;22035;p32"/>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6" name="Google Shape;22036;p32"/>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7" name="Google Shape;22037;p32"/>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8" name="Google Shape;22038;p32"/>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9" name="Google Shape;22039;p32"/>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0" name="Google Shape;22040;p32"/>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1" name="Google Shape;22041;p32"/>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2" name="Google Shape;22042;p32"/>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3" name="Google Shape;22043;p32"/>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4" name="Google Shape;22044;p32"/>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5" name="Google Shape;22045;p32"/>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6" name="Google Shape;22046;p32"/>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7" name="Google Shape;22047;p32"/>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8" name="Google Shape;22048;p32"/>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9" name="Google Shape;22049;p32"/>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0" name="Google Shape;22050;p32"/>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1" name="Google Shape;22051;p32"/>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2" name="Google Shape;22052;p32"/>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3" name="Google Shape;22053;p32"/>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4" name="Google Shape;22054;p32"/>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5" name="Google Shape;22055;p32"/>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6" name="Google Shape;22056;p32"/>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7" name="Google Shape;22057;p32"/>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8" name="Google Shape;22058;p32"/>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9" name="Google Shape;22059;p32"/>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0" name="Google Shape;22060;p32"/>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1" name="Google Shape;22061;p32"/>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2" name="Google Shape;22062;p32"/>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3" name="Google Shape;22063;p32"/>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4" name="Google Shape;22064;p32"/>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5" name="Google Shape;22065;p32"/>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6" name="Google Shape;22066;p32"/>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7" name="Google Shape;22067;p32"/>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8" name="Google Shape;22068;p32"/>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9" name="Google Shape;22069;p32"/>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0" name="Google Shape;22070;p32"/>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1" name="Google Shape;22071;p32"/>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2" name="Google Shape;22072;p32"/>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3" name="Google Shape;22073;p32"/>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4" name="Google Shape;22074;p32"/>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5" name="Google Shape;22075;p32"/>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6" name="Google Shape;22076;p32"/>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7" name="Google Shape;22077;p32"/>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8" name="Google Shape;22078;p32"/>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9" name="Google Shape;22079;p32"/>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0" name="Google Shape;22080;p32"/>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1" name="Google Shape;22081;p32"/>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2" name="Google Shape;22082;p32"/>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3" name="Google Shape;22083;p32"/>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4" name="Google Shape;22084;p32"/>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5" name="Google Shape;22085;p32"/>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6" name="Google Shape;22086;p32"/>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7" name="Google Shape;22087;p32"/>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8" name="Google Shape;22088;p32"/>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9" name="Google Shape;22089;p32"/>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0" name="Google Shape;22090;p32"/>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1" name="Google Shape;22091;p32"/>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2" name="Google Shape;22092;p32"/>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3" name="Google Shape;22093;p32"/>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4" name="Google Shape;22094;p32"/>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5" name="Google Shape;22095;p32"/>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6" name="Google Shape;22096;p32"/>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7" name="Google Shape;22097;p32"/>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8" name="Google Shape;22098;p32"/>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9" name="Google Shape;22099;p32"/>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0" name="Google Shape;22100;p32"/>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1" name="Google Shape;22101;p32"/>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2" name="Google Shape;22102;p32"/>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3" name="Google Shape;22103;p32"/>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4" name="Google Shape;22104;p32"/>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5" name="Google Shape;22105;p32"/>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6" name="Google Shape;22106;p32"/>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7" name="Google Shape;22107;p32"/>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8" name="Google Shape;22108;p32"/>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9" name="Google Shape;22109;p32"/>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0" name="Google Shape;22110;p32"/>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1" name="Google Shape;22111;p32"/>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2" name="Google Shape;22112;p32"/>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3" name="Google Shape;22113;p32"/>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4" name="Google Shape;22114;p32"/>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5" name="Google Shape;22115;p32"/>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6" name="Google Shape;22116;p32"/>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7" name="Google Shape;22117;p32"/>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8" name="Google Shape;22118;p32"/>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9" name="Google Shape;22119;p32"/>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0" name="Google Shape;22120;p32"/>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1" name="Google Shape;22121;p32"/>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2" name="Google Shape;22122;p32"/>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3" name="Google Shape;22123;p32"/>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4" name="Google Shape;22124;p32"/>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5" name="Google Shape;22125;p32"/>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6" name="Google Shape;22126;p32"/>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7" name="Google Shape;22127;p32"/>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8" name="Google Shape;22128;p32"/>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9" name="Google Shape;22129;p32"/>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0" name="Google Shape;22130;p32"/>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1" name="Google Shape;22131;p32"/>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2" name="Google Shape;22132;p32"/>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3" name="Google Shape;22133;p32"/>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4" name="Google Shape;22134;p32"/>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5" name="Google Shape;22135;p32"/>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6" name="Google Shape;22136;p32"/>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7" name="Google Shape;22137;p32"/>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8" name="Google Shape;22138;p32"/>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9" name="Google Shape;22139;p32"/>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0" name="Google Shape;22140;p32"/>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1" name="Google Shape;22141;p32"/>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2" name="Google Shape;22142;p32"/>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3" name="Google Shape;22143;p32"/>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4" name="Google Shape;22144;p32"/>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5" name="Google Shape;22145;p32"/>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6" name="Google Shape;22146;p32"/>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7" name="Google Shape;22147;p32"/>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8" name="Google Shape;22148;p32"/>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9" name="Google Shape;22149;p32"/>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0" name="Google Shape;22150;p32"/>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1" name="Google Shape;22151;p32"/>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2" name="Google Shape;22152;p32"/>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3" name="Google Shape;22153;p32"/>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4" name="Google Shape;22154;p32"/>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5" name="Google Shape;22155;p32"/>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6" name="Google Shape;22156;p32"/>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7" name="Google Shape;22157;p32"/>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8" name="Google Shape;22158;p32"/>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9" name="Google Shape;22159;p32"/>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0" name="Google Shape;22160;p32"/>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1" name="Google Shape;22161;p32"/>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2" name="Google Shape;22162;p32"/>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3" name="Google Shape;22163;p32"/>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4" name="Google Shape;22164;p32"/>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5" name="Google Shape;22165;p32"/>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6" name="Google Shape;22166;p32"/>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7" name="Google Shape;22167;p32"/>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8" name="Google Shape;22168;p32"/>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9" name="Google Shape;22169;p32"/>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0" name="Google Shape;22170;p32"/>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1" name="Google Shape;22171;p32"/>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2" name="Google Shape;22172;p32"/>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3" name="Google Shape;22173;p32"/>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4" name="Google Shape;22174;p32"/>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5" name="Google Shape;22175;p32"/>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6" name="Google Shape;22176;p32"/>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7" name="Google Shape;22177;p32"/>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8" name="Google Shape;22178;p32"/>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9" name="Google Shape;22179;p32"/>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0" name="Google Shape;22180;p32"/>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1" name="Google Shape;22181;p32"/>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2" name="Google Shape;22182;p32"/>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3" name="Google Shape;22183;p32"/>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4" name="Google Shape;22184;p32"/>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5" name="Google Shape;22185;p32"/>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6" name="Google Shape;22186;p32"/>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7" name="Google Shape;22187;p32"/>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8" name="Google Shape;22188;p32"/>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9" name="Google Shape;22189;p32"/>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0" name="Google Shape;22190;p32"/>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1" name="Google Shape;22191;p32"/>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2" name="Google Shape;22192;p32"/>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3" name="Google Shape;22193;p32"/>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4" name="Google Shape;22194;p32"/>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5" name="Google Shape;22195;p32"/>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6" name="Google Shape;22196;p32"/>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7" name="Google Shape;22197;p32"/>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8" name="Google Shape;22198;p32"/>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9" name="Google Shape;22199;p32"/>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0" name="Google Shape;22200;p32"/>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1" name="Google Shape;22201;p32"/>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2" name="Google Shape;22202;p32"/>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3" name="Google Shape;22203;p32"/>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4" name="Google Shape;22204;p32"/>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5" name="Google Shape;22205;p32"/>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6" name="Google Shape;22206;p32"/>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7" name="Google Shape;22207;p32"/>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8" name="Google Shape;22208;p32"/>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9" name="Google Shape;22209;p32"/>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0" name="Google Shape;22210;p32"/>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1" name="Google Shape;22211;p32"/>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2" name="Google Shape;22212;p32"/>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3" name="Google Shape;22213;p32"/>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4" name="Google Shape;22214;p32"/>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5" name="Google Shape;22215;p32"/>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6" name="Google Shape;22216;p32"/>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7" name="Google Shape;22217;p32"/>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8" name="Google Shape;22218;p32"/>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9" name="Google Shape;22219;p32"/>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0" name="Google Shape;22220;p32"/>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1" name="Google Shape;22221;p32"/>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2" name="Google Shape;22222;p32"/>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3" name="Google Shape;22223;p32"/>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4" name="Google Shape;22224;p32"/>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5" name="Google Shape;22225;p32"/>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6" name="Google Shape;22226;p32"/>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7" name="Google Shape;22227;p32"/>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8" name="Google Shape;22228;p32"/>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9" name="Google Shape;22229;p32"/>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0" name="Google Shape;22230;p32"/>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1" name="Google Shape;22231;p32"/>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2" name="Google Shape;22232;p32"/>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3" name="Google Shape;22233;p32"/>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4" name="Google Shape;22234;p32"/>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5" name="Google Shape;22235;p32"/>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6" name="Google Shape;22236;p32"/>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7" name="Google Shape;22237;p32"/>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8" name="Google Shape;22238;p32"/>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9" name="Google Shape;22239;p32"/>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0" name="Google Shape;22240;p32"/>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1" name="Google Shape;22241;p32"/>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2" name="Google Shape;22242;p32"/>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3" name="Google Shape;22243;p32"/>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4" name="Google Shape;22244;p32"/>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5" name="Google Shape;22245;p32"/>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6" name="Google Shape;22246;p32"/>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7" name="Google Shape;22247;p32"/>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8" name="Google Shape;22248;p32"/>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9" name="Google Shape;22249;p32"/>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0" name="Google Shape;22250;p32"/>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1" name="Google Shape;22251;p32"/>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2" name="Google Shape;22252;p32"/>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3" name="Google Shape;22253;p32"/>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4" name="Google Shape;22254;p32"/>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5" name="Google Shape;22255;p32"/>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6" name="Google Shape;22256;p32"/>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7" name="Google Shape;22257;p32"/>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8" name="Google Shape;22258;p32"/>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9" name="Google Shape;22259;p32"/>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0" name="Google Shape;22260;p32"/>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1" name="Google Shape;22261;p32"/>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2" name="Google Shape;22262;p32"/>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3" name="Google Shape;22263;p32"/>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4" name="Google Shape;22264;p32"/>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5" name="Google Shape;22265;p32"/>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6" name="Google Shape;22266;p32"/>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7" name="Google Shape;22267;p32"/>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8" name="Google Shape;22268;p32"/>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9" name="Google Shape;22269;p32"/>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0" name="Google Shape;22270;p32"/>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1" name="Google Shape;22271;p32"/>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2" name="Google Shape;22272;p32"/>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3" name="Google Shape;22273;p32"/>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4" name="Google Shape;22274;p32"/>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5" name="Google Shape;22275;p32"/>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6" name="Google Shape;22276;p32"/>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7" name="Google Shape;22277;p32"/>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8" name="Google Shape;22278;p32"/>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9" name="Google Shape;22279;p32"/>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0" name="Google Shape;22280;p32"/>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1" name="Google Shape;22281;p32"/>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2" name="Google Shape;22282;p32"/>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3" name="Google Shape;22283;p32"/>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4" name="Google Shape;22284;p32"/>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5" name="Google Shape;22285;p32"/>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6" name="Google Shape;22286;p32"/>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7" name="Google Shape;22287;p32"/>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8" name="Google Shape;22288;p32"/>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9" name="Google Shape;22289;p32"/>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0" name="Google Shape;22290;p32"/>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1" name="Google Shape;22291;p32"/>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2" name="Google Shape;22292;p32"/>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3" name="Google Shape;22293;p32"/>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4" name="Google Shape;22294;p32"/>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5" name="Google Shape;22295;p32"/>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6" name="Google Shape;22296;p32"/>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7" name="Google Shape;22297;p32"/>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8" name="Google Shape;22298;p32"/>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9" name="Google Shape;22299;p32"/>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0" name="Google Shape;22300;p32"/>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1" name="Google Shape;22301;p32"/>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2" name="Google Shape;22302;p32"/>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3" name="Google Shape;22303;p32"/>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4" name="Google Shape;22304;p32"/>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5" name="Google Shape;22305;p32"/>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6" name="Google Shape;22306;p32"/>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7" name="Google Shape;22307;p32"/>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8" name="Google Shape;22308;p32"/>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9" name="Google Shape;22309;p32"/>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0" name="Google Shape;22310;p32"/>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1" name="Google Shape;22311;p32"/>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2" name="Google Shape;22312;p32"/>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3" name="Google Shape;22313;p32"/>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4" name="Google Shape;22314;p32"/>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5" name="Google Shape;22315;p32"/>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6" name="Google Shape;22316;p32"/>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7" name="Google Shape;22317;p32"/>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8" name="Google Shape;22318;p32"/>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9" name="Google Shape;22319;p32"/>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0" name="Google Shape;22320;p32"/>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1" name="Google Shape;22321;p32"/>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2" name="Google Shape;22322;p32"/>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3" name="Google Shape;22323;p32"/>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4" name="Google Shape;22324;p32"/>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5" name="Google Shape;22325;p32"/>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6" name="Google Shape;22326;p32"/>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7" name="Google Shape;22327;p32"/>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8" name="Google Shape;22328;p32"/>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9" name="Google Shape;22329;p32"/>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0" name="Google Shape;22330;p32"/>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1" name="Google Shape;22331;p32"/>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2" name="Google Shape;22332;p32"/>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3" name="Google Shape;22333;p32"/>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4" name="Google Shape;22334;p32"/>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5" name="Google Shape;22335;p32"/>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6" name="Google Shape;22336;p32"/>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7" name="Google Shape;22337;p32"/>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8" name="Google Shape;22338;p32"/>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9" name="Google Shape;22339;p32"/>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0" name="Google Shape;22340;p32"/>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1" name="Google Shape;22341;p32"/>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2" name="Google Shape;22342;p32"/>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3" name="Google Shape;22343;p32"/>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4" name="Google Shape;22344;p32"/>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5" name="Google Shape;22345;p32"/>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6" name="Google Shape;22346;p32"/>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7" name="Google Shape;22347;p32"/>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8" name="Google Shape;22348;p32"/>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9" name="Google Shape;22349;p32"/>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0" name="Google Shape;22350;p32"/>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1" name="Google Shape;22351;p32"/>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2" name="Google Shape;22352;p32"/>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3" name="Google Shape;22353;p32"/>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4" name="Google Shape;22354;p32"/>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5" name="Google Shape;22355;p32"/>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6" name="Google Shape;22356;p32"/>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7" name="Google Shape;22357;p32"/>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8" name="Google Shape;22358;p32"/>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9" name="Google Shape;22359;p32"/>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0" name="Google Shape;22360;p32"/>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1" name="Google Shape;22361;p32"/>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2" name="Google Shape;22362;p32"/>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3" name="Google Shape;22363;p32"/>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4" name="Google Shape;22364;p32"/>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5" name="Google Shape;22365;p32"/>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6" name="Google Shape;22366;p32"/>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7" name="Google Shape;22367;p32"/>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8" name="Google Shape;22368;p32"/>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9" name="Google Shape;22369;p32"/>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0" name="Google Shape;22370;p32"/>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1" name="Google Shape;22371;p32"/>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2" name="Google Shape;22372;p32"/>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3" name="Google Shape;22373;p32"/>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4" name="Google Shape;22374;p32"/>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5" name="Google Shape;22375;p32"/>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6" name="Google Shape;22376;p32"/>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7" name="Google Shape;22377;p32"/>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8" name="Google Shape;22378;p32"/>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9" name="Google Shape;22379;p32"/>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0" name="Google Shape;22380;p32"/>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1" name="Google Shape;22381;p32"/>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2" name="Google Shape;22382;p32"/>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3" name="Google Shape;22383;p32"/>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4" name="Google Shape;22384;p32"/>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5" name="Google Shape;22385;p32"/>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6" name="Google Shape;22386;p32"/>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7" name="Google Shape;22387;p32"/>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8" name="Google Shape;22388;p32"/>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9" name="Google Shape;22389;p32"/>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0" name="Google Shape;22390;p32"/>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1" name="Google Shape;22391;p32"/>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2" name="Google Shape;22392;p32"/>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3" name="Google Shape;22393;p32"/>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4" name="Google Shape;22394;p32"/>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5" name="Google Shape;22395;p32"/>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6" name="Google Shape;22396;p32"/>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7" name="Google Shape;22397;p32"/>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8" name="Google Shape;22398;p32"/>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9" name="Google Shape;22399;p32"/>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0" name="Google Shape;22400;p32"/>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1" name="Google Shape;22401;p32"/>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2" name="Google Shape;22402;p32"/>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3" name="Google Shape;22403;p32"/>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4" name="Google Shape;22404;p32"/>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5" name="Google Shape;22405;p32"/>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6" name="Google Shape;22406;p32"/>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7" name="Google Shape;22407;p32"/>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8" name="Google Shape;22408;p32"/>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9" name="Google Shape;22409;p32"/>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0" name="Google Shape;22410;p32"/>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1" name="Google Shape;22411;p32"/>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2" name="Google Shape;22412;p32"/>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3" name="Google Shape;22413;p32"/>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4" name="Google Shape;22414;p32"/>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5" name="Google Shape;22415;p32"/>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6" name="Google Shape;22416;p32"/>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7" name="Google Shape;22417;p32"/>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8" name="Google Shape;22418;p32"/>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9" name="Google Shape;22419;p32"/>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0" name="Google Shape;22420;p32"/>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1" name="Google Shape;22421;p32"/>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2" name="Google Shape;22422;p32"/>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3" name="Google Shape;22423;p32"/>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4" name="Google Shape;22424;p32"/>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5" name="Google Shape;22425;p32"/>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6" name="Google Shape;22426;p32"/>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7" name="Google Shape;22427;p32"/>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8" name="Google Shape;22428;p32"/>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9" name="Google Shape;22429;p32"/>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0" name="Google Shape;22430;p32"/>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1" name="Google Shape;22431;p32"/>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2" name="Google Shape;22432;p32"/>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3" name="Google Shape;22433;p32"/>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4" name="Google Shape;22434;p32"/>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5" name="Google Shape;22435;p32"/>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6" name="Google Shape;22436;p32"/>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7" name="Google Shape;22437;p32"/>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8" name="Google Shape;22438;p32"/>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9" name="Google Shape;22439;p32"/>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0" name="Google Shape;22440;p32"/>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1" name="Google Shape;22441;p32"/>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2" name="Google Shape;22442;p32"/>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3" name="Google Shape;22443;p32"/>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4" name="Google Shape;22444;p32"/>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5" name="Google Shape;22445;p32"/>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6" name="Google Shape;22446;p32"/>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7" name="Google Shape;22447;p32"/>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8" name="Google Shape;22448;p32"/>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9" name="Google Shape;22449;p32"/>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0" name="Google Shape;22450;p32"/>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1" name="Google Shape;22451;p32"/>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2" name="Google Shape;22452;p32"/>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3" name="Google Shape;22453;p32"/>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4" name="Google Shape;22454;p32"/>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5" name="Google Shape;22455;p32"/>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6" name="Google Shape;22456;p32"/>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7" name="Google Shape;22457;p32"/>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8" name="Google Shape;22458;p32"/>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9" name="Google Shape;22459;p32"/>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0" name="Google Shape;22460;p32"/>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1" name="Google Shape;22461;p32"/>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2" name="Google Shape;22462;p32"/>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3" name="Google Shape;22463;p32"/>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4" name="Google Shape;22464;p32"/>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5" name="Google Shape;22465;p32"/>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6" name="Google Shape;22466;p32"/>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7" name="Google Shape;22467;p32"/>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8" name="Google Shape;22468;p32"/>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9" name="Google Shape;22469;p32"/>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0" name="Google Shape;22470;p32"/>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1" name="Google Shape;22471;p32"/>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2" name="Google Shape;22472;p32"/>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3" name="Google Shape;22473;p32"/>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4" name="Google Shape;22474;p32"/>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5" name="Google Shape;22475;p32"/>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6" name="Google Shape;22476;p32"/>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7" name="Google Shape;22477;p32"/>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8" name="Google Shape;22478;p32"/>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9" name="Google Shape;22479;p32"/>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0" name="Google Shape;22480;p32"/>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1" name="Google Shape;22481;p32"/>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2" name="Google Shape;22482;p32"/>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3" name="Google Shape;22483;p32"/>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4" name="Google Shape;22484;p32"/>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5" name="Google Shape;22485;p32"/>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6" name="Google Shape;22486;p32"/>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7" name="Google Shape;22487;p32"/>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8" name="Google Shape;22488;p32"/>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9" name="Google Shape;22489;p32"/>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0" name="Google Shape;22490;p32"/>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1" name="Google Shape;22491;p32"/>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2" name="Google Shape;22492;p32"/>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3" name="Google Shape;22493;p32"/>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4" name="Google Shape;22494;p32"/>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5" name="Google Shape;22495;p32"/>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6" name="Google Shape;22496;p32"/>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7" name="Google Shape;22497;p32"/>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8" name="Google Shape;22498;p32"/>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9" name="Google Shape;22499;p32"/>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0" name="Google Shape;22500;p32"/>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1" name="Google Shape;22501;p32"/>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2" name="Google Shape;22502;p32"/>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3" name="Google Shape;22503;p32"/>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4" name="Google Shape;22504;p32"/>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5" name="Google Shape;22505;p32"/>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6" name="Google Shape;22506;p32"/>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7" name="Google Shape;22507;p32"/>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8" name="Google Shape;22508;p32"/>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9" name="Google Shape;22509;p32"/>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0" name="Google Shape;22510;p32"/>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1" name="Google Shape;22511;p32"/>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2" name="Google Shape;22512;p32"/>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3" name="Google Shape;22513;p32"/>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4" name="Google Shape;22514;p32"/>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5" name="Google Shape;22515;p32"/>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6" name="Google Shape;22516;p32"/>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7" name="Google Shape;22517;p32"/>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8" name="Google Shape;22518;p32"/>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9" name="Google Shape;22519;p32"/>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0" name="Google Shape;22520;p32"/>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1" name="Google Shape;22521;p32"/>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2" name="Google Shape;22522;p32"/>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3" name="Google Shape;22523;p32"/>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4" name="Google Shape;22524;p32"/>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5" name="Google Shape;22525;p32"/>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6" name="Google Shape;22526;p32"/>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7" name="Google Shape;22527;p32"/>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8" name="Google Shape;22528;p32"/>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9" name="Google Shape;22529;p32"/>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0" name="Google Shape;22530;p32"/>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1" name="Google Shape;22531;p32"/>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2532" name="Google Shape;22532;p32"/>
          <p:cNvPicPr preferRelativeResize="0"/>
          <p:nvPr/>
        </p:nvPicPr>
        <p:blipFill rotWithShape="1">
          <a:blip r:embed="rId6">
            <a:alphaModFix/>
          </a:blip>
          <a:srcRect l="34737" t="4773" r="28090" b="4300"/>
          <a:stretch/>
        </p:blipFill>
        <p:spPr>
          <a:xfrm>
            <a:off x="7776674" y="-51400"/>
            <a:ext cx="1367329" cy="3197377"/>
          </a:xfrm>
          <a:prstGeom prst="rect">
            <a:avLst/>
          </a:prstGeom>
          <a:noFill/>
          <a:ln>
            <a:noFill/>
          </a:ln>
        </p:spPr>
      </p:pic>
      <p:pic>
        <p:nvPicPr>
          <p:cNvPr id="22533" name="Google Shape;22533;p32"/>
          <p:cNvPicPr preferRelativeResize="0"/>
          <p:nvPr/>
        </p:nvPicPr>
        <p:blipFill rotWithShape="1">
          <a:blip r:embed="rId7">
            <a:alphaModFix/>
          </a:blip>
          <a:srcRect l="7058" t="18522" r="6868" b="10940"/>
          <a:stretch/>
        </p:blipFill>
        <p:spPr>
          <a:xfrm rot="10800000">
            <a:off x="5736676" y="2566876"/>
            <a:ext cx="3472174" cy="2720174"/>
          </a:xfrm>
          <a:prstGeom prst="rect">
            <a:avLst/>
          </a:prstGeom>
          <a:noFill/>
          <a:ln>
            <a:noFill/>
          </a:ln>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038"/>
        <p:cNvGrpSpPr/>
        <p:nvPr/>
      </p:nvGrpSpPr>
      <p:grpSpPr>
        <a:xfrm>
          <a:off x="0" y="0"/>
          <a:ext cx="0" cy="0"/>
          <a:chOff x="0" y="0"/>
          <a:chExt cx="0" cy="0"/>
        </a:xfrm>
      </p:grpSpPr>
      <p:sp>
        <p:nvSpPr>
          <p:cNvPr id="3039" name="Google Shape;3039;p5"/>
          <p:cNvSpPr/>
          <p:nvPr/>
        </p:nvSpPr>
        <p:spPr>
          <a:xfrm flipH="1">
            <a:off x="-999866" y="-121207"/>
            <a:ext cx="3907963" cy="5579316"/>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
          <p:cNvSpPr/>
          <p:nvPr/>
        </p:nvSpPr>
        <p:spPr>
          <a:xfrm rot="5400000" flipH="1">
            <a:off x="5547011" y="1532677"/>
            <a:ext cx="3815784" cy="3583742"/>
          </a:xfrm>
          <a:custGeom>
            <a:avLst/>
            <a:gdLst/>
            <a:ahLst/>
            <a:cxnLst/>
            <a:rect l="l" t="t" r="r" b="b"/>
            <a:pathLst>
              <a:path w="109421" h="102767" extrusionOk="0">
                <a:moveTo>
                  <a:pt x="0" y="102767"/>
                </a:moveTo>
                <a:cubicBezTo>
                  <a:pt x="5894" y="93771"/>
                  <a:pt x="15013" y="87381"/>
                  <a:pt x="25467" y="84930"/>
                </a:cubicBezTo>
                <a:cubicBezTo>
                  <a:pt x="35641" y="82573"/>
                  <a:pt x="46591" y="84077"/>
                  <a:pt x="56377" y="80464"/>
                </a:cubicBezTo>
                <a:cubicBezTo>
                  <a:pt x="68428" y="76012"/>
                  <a:pt x="75454" y="64659"/>
                  <a:pt x="77191" y="52329"/>
                </a:cubicBezTo>
                <a:cubicBezTo>
                  <a:pt x="78525" y="42791"/>
                  <a:pt x="74725" y="30414"/>
                  <a:pt x="81441" y="22551"/>
                </a:cubicBezTo>
                <a:cubicBezTo>
                  <a:pt x="85939" y="17293"/>
                  <a:pt x="109420" y="9507"/>
                  <a:pt x="101169" y="0"/>
                </a:cubicBezTo>
                <a:lnTo>
                  <a:pt x="2451"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041" name="Google Shape;3041;p5"/>
          <p:cNvPicPr preferRelativeResize="0"/>
          <p:nvPr/>
        </p:nvPicPr>
        <p:blipFill rotWithShape="1">
          <a:blip r:embed="rId2">
            <a:alphaModFix/>
          </a:blip>
          <a:srcRect l="-7290" t="15795" r="3135" b="-88806"/>
          <a:stretch/>
        </p:blipFill>
        <p:spPr>
          <a:xfrm>
            <a:off x="5935625" y="-147625"/>
            <a:ext cx="3311152" cy="2106978"/>
          </a:xfrm>
          <a:prstGeom prst="rect">
            <a:avLst/>
          </a:prstGeom>
          <a:noFill/>
          <a:ln>
            <a:noFill/>
          </a:ln>
        </p:spPr>
      </p:pic>
      <p:pic>
        <p:nvPicPr>
          <p:cNvPr id="3042" name="Google Shape;3042;p5"/>
          <p:cNvPicPr preferRelativeResize="0"/>
          <p:nvPr/>
        </p:nvPicPr>
        <p:blipFill rotWithShape="1">
          <a:blip r:embed="rId3">
            <a:alphaModFix/>
          </a:blip>
          <a:srcRect l="10716" t="5954" r="21200" b="5954"/>
          <a:stretch/>
        </p:blipFill>
        <p:spPr>
          <a:xfrm rot="10800000">
            <a:off x="-177603" y="-121200"/>
            <a:ext cx="1913428" cy="5353652"/>
          </a:xfrm>
          <a:prstGeom prst="rect">
            <a:avLst/>
          </a:prstGeom>
          <a:noFill/>
          <a:ln>
            <a:noFill/>
          </a:ln>
        </p:spPr>
      </p:pic>
      <p:pic>
        <p:nvPicPr>
          <p:cNvPr id="3043" name="Google Shape;3043;p5"/>
          <p:cNvPicPr preferRelativeResize="0"/>
          <p:nvPr/>
        </p:nvPicPr>
        <p:blipFill rotWithShape="1">
          <a:blip r:embed="rId4">
            <a:alphaModFix/>
          </a:blip>
          <a:srcRect l="10744" t="5578" r="5250" b="12136"/>
          <a:stretch/>
        </p:blipFill>
        <p:spPr>
          <a:xfrm rot="5400000">
            <a:off x="312602" y="4270075"/>
            <a:ext cx="1682523" cy="1575723"/>
          </a:xfrm>
          <a:prstGeom prst="rect">
            <a:avLst/>
          </a:prstGeom>
          <a:noFill/>
          <a:ln>
            <a:noFill/>
          </a:ln>
        </p:spPr>
      </p:pic>
      <p:sp>
        <p:nvSpPr>
          <p:cNvPr id="3044" name="Google Shape;3044;p5"/>
          <p:cNvSpPr txBox="1">
            <a:spLocks noGrp="1"/>
          </p:cNvSpPr>
          <p:nvPr>
            <p:ph type="subTitle" idx="1"/>
          </p:nvPr>
        </p:nvSpPr>
        <p:spPr>
          <a:xfrm>
            <a:off x="1462725" y="2881950"/>
            <a:ext cx="3054000" cy="40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00"/>
            </a:lvl1pPr>
            <a:lvl2pPr lvl="1" algn="ctr" rtl="0">
              <a:spcBef>
                <a:spcPts val="0"/>
              </a:spcBef>
              <a:spcAft>
                <a:spcPts val="0"/>
              </a:spcAft>
              <a:buNone/>
              <a:defRPr sz="2100"/>
            </a:lvl2pPr>
            <a:lvl3pPr lvl="2" algn="ctr" rtl="0">
              <a:spcBef>
                <a:spcPts val="0"/>
              </a:spcBef>
              <a:spcAft>
                <a:spcPts val="0"/>
              </a:spcAft>
              <a:buNone/>
              <a:defRPr sz="2100"/>
            </a:lvl3pPr>
            <a:lvl4pPr lvl="3" algn="ctr" rtl="0">
              <a:spcBef>
                <a:spcPts val="0"/>
              </a:spcBef>
              <a:spcAft>
                <a:spcPts val="0"/>
              </a:spcAft>
              <a:buNone/>
              <a:defRPr sz="2100"/>
            </a:lvl4pPr>
            <a:lvl5pPr lvl="4" algn="ctr" rtl="0">
              <a:spcBef>
                <a:spcPts val="0"/>
              </a:spcBef>
              <a:spcAft>
                <a:spcPts val="0"/>
              </a:spcAft>
              <a:buNone/>
              <a:defRPr sz="2100"/>
            </a:lvl5pPr>
            <a:lvl6pPr lvl="5" algn="ctr" rtl="0">
              <a:spcBef>
                <a:spcPts val="0"/>
              </a:spcBef>
              <a:spcAft>
                <a:spcPts val="0"/>
              </a:spcAft>
              <a:buNone/>
              <a:defRPr sz="2100"/>
            </a:lvl6pPr>
            <a:lvl7pPr lvl="6" algn="ctr" rtl="0">
              <a:spcBef>
                <a:spcPts val="0"/>
              </a:spcBef>
              <a:spcAft>
                <a:spcPts val="0"/>
              </a:spcAft>
              <a:buNone/>
              <a:defRPr sz="2100"/>
            </a:lvl7pPr>
            <a:lvl8pPr lvl="7" algn="ctr" rtl="0">
              <a:spcBef>
                <a:spcPts val="0"/>
              </a:spcBef>
              <a:spcAft>
                <a:spcPts val="0"/>
              </a:spcAft>
              <a:buNone/>
              <a:defRPr sz="2100"/>
            </a:lvl8pPr>
            <a:lvl9pPr lvl="8" algn="ctr" rtl="0">
              <a:spcBef>
                <a:spcPts val="0"/>
              </a:spcBef>
              <a:spcAft>
                <a:spcPts val="0"/>
              </a:spcAft>
              <a:buNone/>
              <a:defRPr sz="2100"/>
            </a:lvl9pPr>
          </a:lstStyle>
          <a:p>
            <a:endParaRPr/>
          </a:p>
        </p:txBody>
      </p:sp>
      <p:sp>
        <p:nvSpPr>
          <p:cNvPr id="3045" name="Google Shape;3045;p5"/>
          <p:cNvSpPr txBox="1">
            <a:spLocks noGrp="1"/>
          </p:cNvSpPr>
          <p:nvPr>
            <p:ph type="subTitle" idx="2"/>
          </p:nvPr>
        </p:nvSpPr>
        <p:spPr>
          <a:xfrm>
            <a:off x="1584525" y="3291200"/>
            <a:ext cx="2810400" cy="798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Lato"/>
                <a:ea typeface="Lato"/>
                <a:cs typeface="Lato"/>
                <a:sym typeface="Lato"/>
              </a:defRPr>
            </a:lvl1pPr>
            <a:lvl2pPr lvl="1" algn="ctr" rtl="0">
              <a:spcBef>
                <a:spcPts val="0"/>
              </a:spcBef>
              <a:spcAft>
                <a:spcPts val="0"/>
              </a:spcAft>
              <a:buNone/>
              <a:defRPr sz="1400">
                <a:latin typeface="Lato"/>
                <a:ea typeface="Lato"/>
                <a:cs typeface="Lato"/>
                <a:sym typeface="Lato"/>
              </a:defRPr>
            </a:lvl2pPr>
            <a:lvl3pPr lvl="2" algn="ctr" rtl="0">
              <a:spcBef>
                <a:spcPts val="0"/>
              </a:spcBef>
              <a:spcAft>
                <a:spcPts val="0"/>
              </a:spcAft>
              <a:buNone/>
              <a:defRPr sz="1400">
                <a:latin typeface="Lato"/>
                <a:ea typeface="Lato"/>
                <a:cs typeface="Lato"/>
                <a:sym typeface="Lato"/>
              </a:defRPr>
            </a:lvl3pPr>
            <a:lvl4pPr lvl="3" algn="ctr" rtl="0">
              <a:spcBef>
                <a:spcPts val="0"/>
              </a:spcBef>
              <a:spcAft>
                <a:spcPts val="0"/>
              </a:spcAft>
              <a:buNone/>
              <a:defRPr sz="1400">
                <a:latin typeface="Lato"/>
                <a:ea typeface="Lato"/>
                <a:cs typeface="Lato"/>
                <a:sym typeface="Lato"/>
              </a:defRPr>
            </a:lvl4pPr>
            <a:lvl5pPr lvl="4" algn="ctr" rtl="0">
              <a:spcBef>
                <a:spcPts val="0"/>
              </a:spcBef>
              <a:spcAft>
                <a:spcPts val="0"/>
              </a:spcAft>
              <a:buNone/>
              <a:defRPr sz="1400">
                <a:latin typeface="Lato"/>
                <a:ea typeface="Lato"/>
                <a:cs typeface="Lato"/>
                <a:sym typeface="Lato"/>
              </a:defRPr>
            </a:lvl5pPr>
            <a:lvl6pPr lvl="5" algn="ctr" rtl="0">
              <a:spcBef>
                <a:spcPts val="0"/>
              </a:spcBef>
              <a:spcAft>
                <a:spcPts val="0"/>
              </a:spcAft>
              <a:buNone/>
              <a:defRPr sz="1400">
                <a:latin typeface="Lato"/>
                <a:ea typeface="Lato"/>
                <a:cs typeface="Lato"/>
                <a:sym typeface="Lato"/>
              </a:defRPr>
            </a:lvl6pPr>
            <a:lvl7pPr lvl="6" algn="ctr" rtl="0">
              <a:spcBef>
                <a:spcPts val="0"/>
              </a:spcBef>
              <a:spcAft>
                <a:spcPts val="0"/>
              </a:spcAft>
              <a:buNone/>
              <a:defRPr sz="1400">
                <a:latin typeface="Lato"/>
                <a:ea typeface="Lato"/>
                <a:cs typeface="Lato"/>
                <a:sym typeface="Lato"/>
              </a:defRPr>
            </a:lvl7pPr>
            <a:lvl8pPr lvl="7" algn="ctr" rtl="0">
              <a:spcBef>
                <a:spcPts val="0"/>
              </a:spcBef>
              <a:spcAft>
                <a:spcPts val="0"/>
              </a:spcAft>
              <a:buNone/>
              <a:defRPr sz="1400">
                <a:latin typeface="Lato"/>
                <a:ea typeface="Lato"/>
                <a:cs typeface="Lato"/>
                <a:sym typeface="Lato"/>
              </a:defRPr>
            </a:lvl8pPr>
            <a:lvl9pPr lvl="8" algn="ctr" rtl="0">
              <a:spcBef>
                <a:spcPts val="0"/>
              </a:spcBef>
              <a:spcAft>
                <a:spcPts val="0"/>
              </a:spcAft>
              <a:buNone/>
              <a:defRPr sz="1400">
                <a:latin typeface="Lato"/>
                <a:ea typeface="Lato"/>
                <a:cs typeface="Lato"/>
                <a:sym typeface="Lato"/>
              </a:defRPr>
            </a:lvl9pPr>
          </a:lstStyle>
          <a:p>
            <a:endParaRPr/>
          </a:p>
        </p:txBody>
      </p:sp>
      <p:sp>
        <p:nvSpPr>
          <p:cNvPr id="3046" name="Google Shape;3046;p5"/>
          <p:cNvSpPr txBox="1">
            <a:spLocks noGrp="1"/>
          </p:cNvSpPr>
          <p:nvPr>
            <p:ph type="subTitle" idx="3"/>
          </p:nvPr>
        </p:nvSpPr>
        <p:spPr>
          <a:xfrm>
            <a:off x="4609500" y="2881950"/>
            <a:ext cx="3054000" cy="40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00"/>
            </a:lvl1pPr>
            <a:lvl2pPr lvl="1" algn="ctr" rtl="0">
              <a:spcBef>
                <a:spcPts val="0"/>
              </a:spcBef>
              <a:spcAft>
                <a:spcPts val="0"/>
              </a:spcAft>
              <a:buNone/>
              <a:defRPr sz="2100"/>
            </a:lvl2pPr>
            <a:lvl3pPr lvl="2" algn="ctr" rtl="0">
              <a:spcBef>
                <a:spcPts val="0"/>
              </a:spcBef>
              <a:spcAft>
                <a:spcPts val="0"/>
              </a:spcAft>
              <a:buNone/>
              <a:defRPr sz="2100"/>
            </a:lvl3pPr>
            <a:lvl4pPr lvl="3" algn="ctr" rtl="0">
              <a:spcBef>
                <a:spcPts val="0"/>
              </a:spcBef>
              <a:spcAft>
                <a:spcPts val="0"/>
              </a:spcAft>
              <a:buNone/>
              <a:defRPr sz="2100"/>
            </a:lvl4pPr>
            <a:lvl5pPr lvl="4" algn="ctr" rtl="0">
              <a:spcBef>
                <a:spcPts val="0"/>
              </a:spcBef>
              <a:spcAft>
                <a:spcPts val="0"/>
              </a:spcAft>
              <a:buNone/>
              <a:defRPr sz="2100"/>
            </a:lvl5pPr>
            <a:lvl6pPr lvl="5" algn="ctr" rtl="0">
              <a:spcBef>
                <a:spcPts val="0"/>
              </a:spcBef>
              <a:spcAft>
                <a:spcPts val="0"/>
              </a:spcAft>
              <a:buNone/>
              <a:defRPr sz="2100"/>
            </a:lvl6pPr>
            <a:lvl7pPr lvl="6" algn="ctr" rtl="0">
              <a:spcBef>
                <a:spcPts val="0"/>
              </a:spcBef>
              <a:spcAft>
                <a:spcPts val="0"/>
              </a:spcAft>
              <a:buNone/>
              <a:defRPr sz="2100"/>
            </a:lvl7pPr>
            <a:lvl8pPr lvl="7" algn="ctr" rtl="0">
              <a:spcBef>
                <a:spcPts val="0"/>
              </a:spcBef>
              <a:spcAft>
                <a:spcPts val="0"/>
              </a:spcAft>
              <a:buNone/>
              <a:defRPr sz="2100"/>
            </a:lvl8pPr>
            <a:lvl9pPr lvl="8" algn="ctr" rtl="0">
              <a:spcBef>
                <a:spcPts val="0"/>
              </a:spcBef>
              <a:spcAft>
                <a:spcPts val="0"/>
              </a:spcAft>
              <a:buNone/>
              <a:defRPr sz="2100"/>
            </a:lvl9pPr>
          </a:lstStyle>
          <a:p>
            <a:endParaRPr/>
          </a:p>
        </p:txBody>
      </p:sp>
      <p:sp>
        <p:nvSpPr>
          <p:cNvPr id="3047" name="Google Shape;3047;p5"/>
          <p:cNvSpPr txBox="1">
            <a:spLocks noGrp="1"/>
          </p:cNvSpPr>
          <p:nvPr>
            <p:ph type="subTitle" idx="4"/>
          </p:nvPr>
        </p:nvSpPr>
        <p:spPr>
          <a:xfrm>
            <a:off x="4731300" y="3291200"/>
            <a:ext cx="2810400" cy="798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Lato"/>
                <a:ea typeface="Lato"/>
                <a:cs typeface="Lato"/>
                <a:sym typeface="Lato"/>
              </a:defRPr>
            </a:lvl1pPr>
            <a:lvl2pPr lvl="1" algn="ctr" rtl="0">
              <a:spcBef>
                <a:spcPts val="0"/>
              </a:spcBef>
              <a:spcAft>
                <a:spcPts val="0"/>
              </a:spcAft>
              <a:buNone/>
              <a:defRPr sz="1400">
                <a:latin typeface="Lato"/>
                <a:ea typeface="Lato"/>
                <a:cs typeface="Lato"/>
                <a:sym typeface="Lato"/>
              </a:defRPr>
            </a:lvl2pPr>
            <a:lvl3pPr lvl="2" algn="ctr" rtl="0">
              <a:spcBef>
                <a:spcPts val="0"/>
              </a:spcBef>
              <a:spcAft>
                <a:spcPts val="0"/>
              </a:spcAft>
              <a:buNone/>
              <a:defRPr sz="1400">
                <a:latin typeface="Lato"/>
                <a:ea typeface="Lato"/>
                <a:cs typeface="Lato"/>
                <a:sym typeface="Lato"/>
              </a:defRPr>
            </a:lvl3pPr>
            <a:lvl4pPr lvl="3" algn="ctr" rtl="0">
              <a:spcBef>
                <a:spcPts val="0"/>
              </a:spcBef>
              <a:spcAft>
                <a:spcPts val="0"/>
              </a:spcAft>
              <a:buNone/>
              <a:defRPr sz="1400">
                <a:latin typeface="Lato"/>
                <a:ea typeface="Lato"/>
                <a:cs typeface="Lato"/>
                <a:sym typeface="Lato"/>
              </a:defRPr>
            </a:lvl4pPr>
            <a:lvl5pPr lvl="4" algn="ctr" rtl="0">
              <a:spcBef>
                <a:spcPts val="0"/>
              </a:spcBef>
              <a:spcAft>
                <a:spcPts val="0"/>
              </a:spcAft>
              <a:buNone/>
              <a:defRPr sz="1400">
                <a:latin typeface="Lato"/>
                <a:ea typeface="Lato"/>
                <a:cs typeface="Lato"/>
                <a:sym typeface="Lato"/>
              </a:defRPr>
            </a:lvl5pPr>
            <a:lvl6pPr lvl="5" algn="ctr" rtl="0">
              <a:spcBef>
                <a:spcPts val="0"/>
              </a:spcBef>
              <a:spcAft>
                <a:spcPts val="0"/>
              </a:spcAft>
              <a:buNone/>
              <a:defRPr sz="1400">
                <a:latin typeface="Lato"/>
                <a:ea typeface="Lato"/>
                <a:cs typeface="Lato"/>
                <a:sym typeface="Lato"/>
              </a:defRPr>
            </a:lvl6pPr>
            <a:lvl7pPr lvl="6" algn="ctr" rtl="0">
              <a:spcBef>
                <a:spcPts val="0"/>
              </a:spcBef>
              <a:spcAft>
                <a:spcPts val="0"/>
              </a:spcAft>
              <a:buNone/>
              <a:defRPr sz="1400">
                <a:latin typeface="Lato"/>
                <a:ea typeface="Lato"/>
                <a:cs typeface="Lato"/>
                <a:sym typeface="Lato"/>
              </a:defRPr>
            </a:lvl7pPr>
            <a:lvl8pPr lvl="7" algn="ctr" rtl="0">
              <a:spcBef>
                <a:spcPts val="0"/>
              </a:spcBef>
              <a:spcAft>
                <a:spcPts val="0"/>
              </a:spcAft>
              <a:buNone/>
              <a:defRPr sz="1400">
                <a:latin typeface="Lato"/>
                <a:ea typeface="Lato"/>
                <a:cs typeface="Lato"/>
                <a:sym typeface="Lato"/>
              </a:defRPr>
            </a:lvl8pPr>
            <a:lvl9pPr lvl="8" algn="ctr" rtl="0">
              <a:spcBef>
                <a:spcPts val="0"/>
              </a:spcBef>
              <a:spcAft>
                <a:spcPts val="0"/>
              </a:spcAft>
              <a:buNone/>
              <a:defRPr sz="1400">
                <a:latin typeface="Lato"/>
                <a:ea typeface="Lato"/>
                <a:cs typeface="Lato"/>
                <a:sym typeface="Lato"/>
              </a:defRPr>
            </a:lvl9pPr>
          </a:lstStyle>
          <a:p>
            <a:endParaRPr/>
          </a:p>
        </p:txBody>
      </p:sp>
      <p:sp>
        <p:nvSpPr>
          <p:cNvPr id="3048" name="Google Shape;3048;p5"/>
          <p:cNvSpPr txBox="1">
            <a:spLocks noGrp="1"/>
          </p:cNvSpPr>
          <p:nvPr>
            <p:ph type="title"/>
          </p:nvPr>
        </p:nvSpPr>
        <p:spPr>
          <a:xfrm>
            <a:off x="1365600" y="380250"/>
            <a:ext cx="6412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3049" name="Google Shape;3049;p5"/>
          <p:cNvGrpSpPr/>
          <p:nvPr/>
        </p:nvGrpSpPr>
        <p:grpSpPr>
          <a:xfrm>
            <a:off x="7579601" y="-121195"/>
            <a:ext cx="2447903" cy="4116751"/>
            <a:chOff x="5540550" y="165863"/>
            <a:chExt cx="1864075" cy="3134900"/>
          </a:xfrm>
        </p:grpSpPr>
        <p:sp>
          <p:nvSpPr>
            <p:cNvPr id="3050" name="Google Shape;3050;p5"/>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9" name="Google Shape;3649;p5"/>
          <p:cNvGrpSpPr/>
          <p:nvPr/>
        </p:nvGrpSpPr>
        <p:grpSpPr>
          <a:xfrm>
            <a:off x="-1804999" y="167967"/>
            <a:ext cx="2447903" cy="4116751"/>
            <a:chOff x="5540550" y="165863"/>
            <a:chExt cx="1864075" cy="3134900"/>
          </a:xfrm>
        </p:grpSpPr>
        <p:sp>
          <p:nvSpPr>
            <p:cNvPr id="3650" name="Google Shape;3650;p5"/>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249" name="Google Shape;4249;p5"/>
          <p:cNvPicPr preferRelativeResize="0"/>
          <p:nvPr/>
        </p:nvPicPr>
        <p:blipFill rotWithShape="1">
          <a:blip r:embed="rId5">
            <a:alphaModFix/>
          </a:blip>
          <a:srcRect l="5424" t="25222" r="24767"/>
          <a:stretch/>
        </p:blipFill>
        <p:spPr>
          <a:xfrm rot="5400000">
            <a:off x="6062139" y="2137561"/>
            <a:ext cx="2722399" cy="3846326"/>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250"/>
        <p:cNvGrpSpPr/>
        <p:nvPr/>
      </p:nvGrpSpPr>
      <p:grpSpPr>
        <a:xfrm>
          <a:off x="0" y="0"/>
          <a:ext cx="0" cy="0"/>
          <a:chOff x="0" y="0"/>
          <a:chExt cx="0" cy="0"/>
        </a:xfrm>
      </p:grpSpPr>
      <p:sp>
        <p:nvSpPr>
          <p:cNvPr id="4251" name="Google Shape;4251;p6"/>
          <p:cNvSpPr/>
          <p:nvPr/>
        </p:nvSpPr>
        <p:spPr>
          <a:xfrm flipH="1">
            <a:off x="-148529" y="-76198"/>
            <a:ext cx="2854242" cy="3317441"/>
          </a:xfrm>
          <a:custGeom>
            <a:avLst/>
            <a:gdLst/>
            <a:ahLst/>
            <a:cxnLst/>
            <a:rect l="l" t="t" r="r" b="b"/>
            <a:pathLst>
              <a:path w="104551" h="121518" extrusionOk="0">
                <a:moveTo>
                  <a:pt x="1" y="869"/>
                </a:moveTo>
                <a:cubicBezTo>
                  <a:pt x="14626" y="3707"/>
                  <a:pt x="28771" y="11865"/>
                  <a:pt x="38092" y="22598"/>
                </a:cubicBezTo>
                <a:cubicBezTo>
                  <a:pt x="42838" y="28042"/>
                  <a:pt x="46374" y="34416"/>
                  <a:pt x="47491" y="41380"/>
                </a:cubicBezTo>
                <a:cubicBezTo>
                  <a:pt x="48871" y="49957"/>
                  <a:pt x="44342" y="57386"/>
                  <a:pt x="43955" y="65792"/>
                </a:cubicBezTo>
                <a:cubicBezTo>
                  <a:pt x="43071" y="84481"/>
                  <a:pt x="64086" y="91476"/>
                  <a:pt x="78339" y="96253"/>
                </a:cubicBezTo>
                <a:cubicBezTo>
                  <a:pt x="86373" y="98951"/>
                  <a:pt x="94702" y="102364"/>
                  <a:pt x="99851" y="109110"/>
                </a:cubicBezTo>
                <a:cubicBezTo>
                  <a:pt x="102581" y="112708"/>
                  <a:pt x="104209" y="117020"/>
                  <a:pt x="104550" y="121518"/>
                </a:cubicBezTo>
                <a:lnTo>
                  <a:pt x="104550"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
          <p:cNvSpPr/>
          <p:nvPr/>
        </p:nvSpPr>
        <p:spPr>
          <a:xfrm>
            <a:off x="5735009" y="-229744"/>
            <a:ext cx="3907963" cy="5579316"/>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253" name="Google Shape;4253;p6"/>
          <p:cNvPicPr preferRelativeResize="0"/>
          <p:nvPr/>
        </p:nvPicPr>
        <p:blipFill rotWithShape="1">
          <a:blip r:embed="rId2">
            <a:alphaModFix/>
          </a:blip>
          <a:srcRect l="6327" t="6911" r="6160" b="5153"/>
          <a:stretch/>
        </p:blipFill>
        <p:spPr>
          <a:xfrm>
            <a:off x="-1355251" y="-758599"/>
            <a:ext cx="2466251" cy="2369450"/>
          </a:xfrm>
          <a:prstGeom prst="rect">
            <a:avLst/>
          </a:prstGeom>
          <a:noFill/>
          <a:ln>
            <a:noFill/>
          </a:ln>
        </p:spPr>
      </p:pic>
      <p:pic>
        <p:nvPicPr>
          <p:cNvPr id="4254" name="Google Shape;4254;p6"/>
          <p:cNvPicPr preferRelativeResize="0"/>
          <p:nvPr/>
        </p:nvPicPr>
        <p:blipFill rotWithShape="1">
          <a:blip r:embed="rId3">
            <a:alphaModFix/>
          </a:blip>
          <a:srcRect l="12493" t="12202" r="35709" b="20494"/>
          <a:stretch/>
        </p:blipFill>
        <p:spPr>
          <a:xfrm rot="10800000" flipH="1">
            <a:off x="5678625" y="-76200"/>
            <a:ext cx="3589602" cy="5231300"/>
          </a:xfrm>
          <a:prstGeom prst="rect">
            <a:avLst/>
          </a:prstGeom>
          <a:noFill/>
          <a:ln>
            <a:noFill/>
          </a:ln>
        </p:spPr>
      </p:pic>
      <p:pic>
        <p:nvPicPr>
          <p:cNvPr id="4255" name="Google Shape;4255;p6"/>
          <p:cNvPicPr preferRelativeResize="0"/>
          <p:nvPr/>
        </p:nvPicPr>
        <p:blipFill rotWithShape="1">
          <a:blip r:embed="rId4">
            <a:alphaModFix/>
          </a:blip>
          <a:srcRect l="36916" t="35969" r="3328" b="15632"/>
          <a:stretch/>
        </p:blipFill>
        <p:spPr>
          <a:xfrm rot="-5400000">
            <a:off x="-1354986" y="1109311"/>
            <a:ext cx="5466125" cy="2901203"/>
          </a:xfrm>
          <a:prstGeom prst="rect">
            <a:avLst/>
          </a:prstGeom>
          <a:noFill/>
          <a:ln>
            <a:noFill/>
          </a:ln>
        </p:spPr>
      </p:pic>
      <p:pic>
        <p:nvPicPr>
          <p:cNvPr id="4256" name="Google Shape;4256;p6"/>
          <p:cNvPicPr preferRelativeResize="0"/>
          <p:nvPr/>
        </p:nvPicPr>
        <p:blipFill rotWithShape="1">
          <a:blip r:embed="rId5">
            <a:alphaModFix/>
          </a:blip>
          <a:srcRect l="11716" t="4054" r="51111" b="20159"/>
          <a:stretch/>
        </p:blipFill>
        <p:spPr>
          <a:xfrm rot="-5400000" flipH="1">
            <a:off x="1114787" y="2695538"/>
            <a:ext cx="1100751" cy="3818374"/>
          </a:xfrm>
          <a:prstGeom prst="rect">
            <a:avLst/>
          </a:prstGeom>
          <a:noFill/>
          <a:ln>
            <a:noFill/>
          </a:ln>
        </p:spPr>
      </p:pic>
      <p:sp>
        <p:nvSpPr>
          <p:cNvPr id="4257" name="Google Shape;4257;p6"/>
          <p:cNvSpPr txBox="1">
            <a:spLocks noGrp="1"/>
          </p:cNvSpPr>
          <p:nvPr>
            <p:ph type="title"/>
          </p:nvPr>
        </p:nvSpPr>
        <p:spPr>
          <a:xfrm>
            <a:off x="1365600" y="380250"/>
            <a:ext cx="6412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4258" name="Google Shape;4258;p6"/>
          <p:cNvGrpSpPr/>
          <p:nvPr/>
        </p:nvGrpSpPr>
        <p:grpSpPr>
          <a:xfrm>
            <a:off x="-1639949" y="1806717"/>
            <a:ext cx="2447903" cy="4116751"/>
            <a:chOff x="5540550" y="165863"/>
            <a:chExt cx="1864075" cy="3134900"/>
          </a:xfrm>
        </p:grpSpPr>
        <p:sp>
          <p:nvSpPr>
            <p:cNvPr id="4259" name="Google Shape;4259;p6"/>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858"/>
        <p:cNvGrpSpPr/>
        <p:nvPr/>
      </p:nvGrpSpPr>
      <p:grpSpPr>
        <a:xfrm>
          <a:off x="0" y="0"/>
          <a:ext cx="0" cy="0"/>
          <a:chOff x="0" y="0"/>
          <a:chExt cx="0" cy="0"/>
        </a:xfrm>
      </p:grpSpPr>
      <p:sp>
        <p:nvSpPr>
          <p:cNvPr id="4859" name="Google Shape;4859;p7"/>
          <p:cNvSpPr/>
          <p:nvPr/>
        </p:nvSpPr>
        <p:spPr>
          <a:xfrm rot="5400000" flipH="1">
            <a:off x="5008852" y="2477202"/>
            <a:ext cx="5008473" cy="3362022"/>
          </a:xfrm>
          <a:custGeom>
            <a:avLst/>
            <a:gdLst/>
            <a:ahLst/>
            <a:cxnLst/>
            <a:rect l="l" t="t" r="r" b="b"/>
            <a:pathLst>
              <a:path w="109421" h="102767" extrusionOk="0">
                <a:moveTo>
                  <a:pt x="0" y="102767"/>
                </a:moveTo>
                <a:cubicBezTo>
                  <a:pt x="5894" y="93771"/>
                  <a:pt x="15013" y="87381"/>
                  <a:pt x="25467" y="84930"/>
                </a:cubicBezTo>
                <a:cubicBezTo>
                  <a:pt x="35641" y="82573"/>
                  <a:pt x="46591" y="84077"/>
                  <a:pt x="56377" y="80464"/>
                </a:cubicBezTo>
                <a:cubicBezTo>
                  <a:pt x="68428" y="76012"/>
                  <a:pt x="75454" y="64659"/>
                  <a:pt x="77191" y="52329"/>
                </a:cubicBezTo>
                <a:cubicBezTo>
                  <a:pt x="78525" y="42791"/>
                  <a:pt x="74725" y="30414"/>
                  <a:pt x="81441" y="22551"/>
                </a:cubicBezTo>
                <a:cubicBezTo>
                  <a:pt x="85939" y="17293"/>
                  <a:pt x="109420" y="9507"/>
                  <a:pt x="101169" y="0"/>
                </a:cubicBezTo>
                <a:lnTo>
                  <a:pt x="2451"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
          <p:cNvSpPr/>
          <p:nvPr/>
        </p:nvSpPr>
        <p:spPr>
          <a:xfrm>
            <a:off x="54650" y="-75574"/>
            <a:ext cx="3579708" cy="3362022"/>
          </a:xfrm>
          <a:custGeom>
            <a:avLst/>
            <a:gdLst/>
            <a:ahLst/>
            <a:cxnLst/>
            <a:rect l="l" t="t" r="r" b="b"/>
            <a:pathLst>
              <a:path w="109421" h="102767" extrusionOk="0">
                <a:moveTo>
                  <a:pt x="0" y="102767"/>
                </a:moveTo>
                <a:cubicBezTo>
                  <a:pt x="5894" y="93771"/>
                  <a:pt x="15013" y="87381"/>
                  <a:pt x="25467" y="84930"/>
                </a:cubicBezTo>
                <a:cubicBezTo>
                  <a:pt x="35641" y="82573"/>
                  <a:pt x="46591" y="84077"/>
                  <a:pt x="56377" y="80464"/>
                </a:cubicBezTo>
                <a:cubicBezTo>
                  <a:pt x="68428" y="76012"/>
                  <a:pt x="75454" y="64659"/>
                  <a:pt x="77191" y="52329"/>
                </a:cubicBezTo>
                <a:cubicBezTo>
                  <a:pt x="78525" y="42791"/>
                  <a:pt x="74725" y="30414"/>
                  <a:pt x="81441" y="22551"/>
                </a:cubicBezTo>
                <a:cubicBezTo>
                  <a:pt x="85939" y="17293"/>
                  <a:pt x="109420" y="9507"/>
                  <a:pt x="101169" y="0"/>
                </a:cubicBezTo>
                <a:lnTo>
                  <a:pt x="2451"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861" name="Google Shape;4861;p7"/>
          <p:cNvPicPr preferRelativeResize="0"/>
          <p:nvPr/>
        </p:nvPicPr>
        <p:blipFill rotWithShape="1">
          <a:blip r:embed="rId2">
            <a:alphaModFix/>
          </a:blip>
          <a:srcRect l="19989" t="37318" r="29402" b="-4826"/>
          <a:stretch/>
        </p:blipFill>
        <p:spPr>
          <a:xfrm rot="5400000">
            <a:off x="5289725" y="1251873"/>
            <a:ext cx="2722399" cy="5238752"/>
          </a:xfrm>
          <a:prstGeom prst="rect">
            <a:avLst/>
          </a:prstGeom>
          <a:noFill/>
          <a:ln>
            <a:noFill/>
          </a:ln>
        </p:spPr>
      </p:pic>
      <p:pic>
        <p:nvPicPr>
          <p:cNvPr id="4862" name="Google Shape;4862;p7"/>
          <p:cNvPicPr preferRelativeResize="0"/>
          <p:nvPr/>
        </p:nvPicPr>
        <p:blipFill rotWithShape="1">
          <a:blip r:embed="rId3">
            <a:alphaModFix/>
          </a:blip>
          <a:srcRect l="32163" t="6192" r="20411" b="5717"/>
          <a:stretch/>
        </p:blipFill>
        <p:spPr>
          <a:xfrm rot="10800000">
            <a:off x="-177603" y="-121200"/>
            <a:ext cx="1913428" cy="5353652"/>
          </a:xfrm>
          <a:prstGeom prst="rect">
            <a:avLst/>
          </a:prstGeom>
          <a:noFill/>
          <a:ln>
            <a:noFill/>
          </a:ln>
        </p:spPr>
      </p:pic>
      <p:pic>
        <p:nvPicPr>
          <p:cNvPr id="4863" name="Google Shape;4863;p7"/>
          <p:cNvPicPr preferRelativeResize="0"/>
          <p:nvPr/>
        </p:nvPicPr>
        <p:blipFill rotWithShape="1">
          <a:blip r:embed="rId4">
            <a:alphaModFix/>
          </a:blip>
          <a:srcRect l="10744" t="5578" r="5250" b="12136"/>
          <a:stretch/>
        </p:blipFill>
        <p:spPr>
          <a:xfrm flipH="1">
            <a:off x="-340524" y="3943600"/>
            <a:ext cx="2906924" cy="2722397"/>
          </a:xfrm>
          <a:prstGeom prst="rect">
            <a:avLst/>
          </a:prstGeom>
          <a:noFill/>
          <a:ln>
            <a:noFill/>
          </a:ln>
        </p:spPr>
      </p:pic>
      <p:sp>
        <p:nvSpPr>
          <p:cNvPr id="4864" name="Google Shape;4864;p7"/>
          <p:cNvSpPr txBox="1">
            <a:spLocks noGrp="1"/>
          </p:cNvSpPr>
          <p:nvPr>
            <p:ph type="title"/>
          </p:nvPr>
        </p:nvSpPr>
        <p:spPr>
          <a:xfrm>
            <a:off x="1365600" y="1449000"/>
            <a:ext cx="6412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4865" name="Google Shape;4865;p7"/>
          <p:cNvSpPr txBox="1">
            <a:spLocks noGrp="1"/>
          </p:cNvSpPr>
          <p:nvPr>
            <p:ph type="body" idx="1"/>
          </p:nvPr>
        </p:nvSpPr>
        <p:spPr>
          <a:xfrm>
            <a:off x="2034000" y="2097900"/>
            <a:ext cx="5076000" cy="15966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sz="1600"/>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pic>
        <p:nvPicPr>
          <p:cNvPr id="4866" name="Google Shape;4866;p7"/>
          <p:cNvPicPr preferRelativeResize="0"/>
          <p:nvPr/>
        </p:nvPicPr>
        <p:blipFill rotWithShape="1">
          <a:blip r:embed="rId5">
            <a:alphaModFix/>
          </a:blip>
          <a:srcRect l="3562" t="26327" r="3664" b="11637"/>
          <a:stretch/>
        </p:blipFill>
        <p:spPr>
          <a:xfrm flipH="1">
            <a:off x="-222699" y="-75578"/>
            <a:ext cx="3340149" cy="2135375"/>
          </a:xfrm>
          <a:prstGeom prst="rect">
            <a:avLst/>
          </a:prstGeom>
          <a:noFill/>
          <a:ln>
            <a:noFill/>
          </a:ln>
        </p:spPr>
      </p:pic>
      <p:pic>
        <p:nvPicPr>
          <p:cNvPr id="4867" name="Google Shape;4867;p7"/>
          <p:cNvPicPr preferRelativeResize="0"/>
          <p:nvPr/>
        </p:nvPicPr>
        <p:blipFill rotWithShape="1">
          <a:blip r:embed="rId6">
            <a:alphaModFix/>
          </a:blip>
          <a:srcRect l="49562" t="11268" r="-10381" b="37879"/>
          <a:stretch/>
        </p:blipFill>
        <p:spPr>
          <a:xfrm flipH="1">
            <a:off x="6314048" y="-75575"/>
            <a:ext cx="2829952" cy="2464777"/>
          </a:xfrm>
          <a:prstGeom prst="rect">
            <a:avLst/>
          </a:prstGeom>
          <a:noFill/>
          <a:ln>
            <a:noFill/>
          </a:ln>
        </p:spPr>
      </p:pic>
      <p:grpSp>
        <p:nvGrpSpPr>
          <p:cNvPr id="4868" name="Google Shape;4868;p7"/>
          <p:cNvGrpSpPr/>
          <p:nvPr/>
        </p:nvGrpSpPr>
        <p:grpSpPr>
          <a:xfrm>
            <a:off x="7514133" y="-457258"/>
            <a:ext cx="2447903" cy="4116751"/>
            <a:chOff x="5540550" y="165863"/>
            <a:chExt cx="1864075" cy="3134900"/>
          </a:xfrm>
        </p:grpSpPr>
        <p:sp>
          <p:nvSpPr>
            <p:cNvPr id="4869" name="Google Shape;4869;p7"/>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468"/>
        <p:cNvGrpSpPr/>
        <p:nvPr/>
      </p:nvGrpSpPr>
      <p:grpSpPr>
        <a:xfrm>
          <a:off x="0" y="0"/>
          <a:ext cx="0" cy="0"/>
          <a:chOff x="0" y="0"/>
          <a:chExt cx="0" cy="0"/>
        </a:xfrm>
      </p:grpSpPr>
      <p:sp>
        <p:nvSpPr>
          <p:cNvPr id="5469" name="Google Shape;5469;p8"/>
          <p:cNvSpPr/>
          <p:nvPr/>
        </p:nvSpPr>
        <p:spPr>
          <a:xfrm>
            <a:off x="5495868" y="-73712"/>
            <a:ext cx="3724245" cy="5317026"/>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
          <p:cNvSpPr/>
          <p:nvPr/>
        </p:nvSpPr>
        <p:spPr>
          <a:xfrm flipH="1">
            <a:off x="372344" y="-73698"/>
            <a:ext cx="2810592" cy="3266708"/>
          </a:xfrm>
          <a:custGeom>
            <a:avLst/>
            <a:gdLst/>
            <a:ahLst/>
            <a:cxnLst/>
            <a:rect l="l" t="t" r="r" b="b"/>
            <a:pathLst>
              <a:path w="104551" h="121518" extrusionOk="0">
                <a:moveTo>
                  <a:pt x="1" y="869"/>
                </a:moveTo>
                <a:cubicBezTo>
                  <a:pt x="14626" y="3707"/>
                  <a:pt x="28771" y="11865"/>
                  <a:pt x="38092" y="22598"/>
                </a:cubicBezTo>
                <a:cubicBezTo>
                  <a:pt x="42838" y="28042"/>
                  <a:pt x="46374" y="34416"/>
                  <a:pt x="47491" y="41380"/>
                </a:cubicBezTo>
                <a:cubicBezTo>
                  <a:pt x="48871" y="49957"/>
                  <a:pt x="44342" y="57386"/>
                  <a:pt x="43955" y="65792"/>
                </a:cubicBezTo>
                <a:cubicBezTo>
                  <a:pt x="43071" y="84481"/>
                  <a:pt x="64086" y="91476"/>
                  <a:pt x="78339" y="96253"/>
                </a:cubicBezTo>
                <a:cubicBezTo>
                  <a:pt x="86373" y="98951"/>
                  <a:pt x="94702" y="102364"/>
                  <a:pt x="99851" y="109110"/>
                </a:cubicBezTo>
                <a:cubicBezTo>
                  <a:pt x="102581" y="112708"/>
                  <a:pt x="104209" y="117020"/>
                  <a:pt x="104550" y="121518"/>
                </a:cubicBezTo>
                <a:lnTo>
                  <a:pt x="104550"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471" name="Google Shape;5471;p8"/>
          <p:cNvPicPr preferRelativeResize="0"/>
          <p:nvPr/>
        </p:nvPicPr>
        <p:blipFill rotWithShape="1">
          <a:blip r:embed="rId2">
            <a:alphaModFix/>
          </a:blip>
          <a:srcRect l="19789" t="9478" r="32295" b="1521"/>
          <a:stretch/>
        </p:blipFill>
        <p:spPr>
          <a:xfrm flipH="1">
            <a:off x="-83250" y="-73700"/>
            <a:ext cx="1245299" cy="5405750"/>
          </a:xfrm>
          <a:prstGeom prst="rect">
            <a:avLst/>
          </a:prstGeom>
          <a:noFill/>
          <a:ln>
            <a:noFill/>
          </a:ln>
        </p:spPr>
      </p:pic>
      <p:pic>
        <p:nvPicPr>
          <p:cNvPr id="5472" name="Google Shape;5472;p8"/>
          <p:cNvPicPr preferRelativeResize="0"/>
          <p:nvPr/>
        </p:nvPicPr>
        <p:blipFill rotWithShape="1">
          <a:blip r:embed="rId3">
            <a:alphaModFix/>
          </a:blip>
          <a:srcRect l="-8464" t="13657" r="3056" b="11632"/>
          <a:stretch/>
        </p:blipFill>
        <p:spPr>
          <a:xfrm rot="10800000" flipH="1">
            <a:off x="6154000" y="3450598"/>
            <a:ext cx="3066200" cy="1735977"/>
          </a:xfrm>
          <a:prstGeom prst="rect">
            <a:avLst/>
          </a:prstGeom>
          <a:noFill/>
          <a:ln>
            <a:noFill/>
          </a:ln>
        </p:spPr>
      </p:pic>
      <p:pic>
        <p:nvPicPr>
          <p:cNvPr id="5473" name="Google Shape;5473;p8"/>
          <p:cNvPicPr preferRelativeResize="0"/>
          <p:nvPr/>
        </p:nvPicPr>
        <p:blipFill rotWithShape="1">
          <a:blip r:embed="rId4">
            <a:alphaModFix/>
          </a:blip>
          <a:srcRect l="39568" t="10964" r="-10265" b="34672"/>
          <a:stretch/>
        </p:blipFill>
        <p:spPr>
          <a:xfrm flipH="1">
            <a:off x="7705201" y="-73700"/>
            <a:ext cx="1542249" cy="1577849"/>
          </a:xfrm>
          <a:prstGeom prst="rect">
            <a:avLst/>
          </a:prstGeom>
          <a:noFill/>
          <a:ln>
            <a:noFill/>
          </a:ln>
        </p:spPr>
      </p:pic>
      <p:sp>
        <p:nvSpPr>
          <p:cNvPr id="5474" name="Google Shape;5474;p8"/>
          <p:cNvSpPr txBox="1">
            <a:spLocks noGrp="1"/>
          </p:cNvSpPr>
          <p:nvPr>
            <p:ph type="title"/>
          </p:nvPr>
        </p:nvSpPr>
        <p:spPr>
          <a:xfrm>
            <a:off x="1206900" y="380250"/>
            <a:ext cx="6730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5475" name="Google Shape;5475;p8"/>
          <p:cNvSpPr txBox="1">
            <a:spLocks noGrp="1"/>
          </p:cNvSpPr>
          <p:nvPr>
            <p:ph type="body" idx="1"/>
          </p:nvPr>
        </p:nvSpPr>
        <p:spPr>
          <a:xfrm>
            <a:off x="996625" y="1603650"/>
            <a:ext cx="3748800" cy="2393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Font typeface="Montserrat"/>
              <a:buChar char="●"/>
              <a:defRPr/>
            </a:lvl1pPr>
            <a:lvl2pPr marL="914400" lvl="1" indent="-317500" rtl="0">
              <a:spcBef>
                <a:spcPts val="0"/>
              </a:spcBef>
              <a:spcAft>
                <a:spcPts val="0"/>
              </a:spcAft>
              <a:buSzPts val="1400"/>
              <a:buFont typeface="Montserrat"/>
              <a:buChar char="○"/>
              <a:defRPr/>
            </a:lvl2pPr>
            <a:lvl3pPr marL="1371600" lvl="2" indent="-317500" rtl="0">
              <a:spcBef>
                <a:spcPts val="0"/>
              </a:spcBef>
              <a:spcAft>
                <a:spcPts val="0"/>
              </a:spcAft>
              <a:buSzPts val="1400"/>
              <a:buFont typeface="Montserrat"/>
              <a:buChar char="■"/>
              <a:defRPr/>
            </a:lvl3pPr>
            <a:lvl4pPr marL="1828800" lvl="3" indent="-317500" rtl="0">
              <a:spcBef>
                <a:spcPts val="0"/>
              </a:spcBef>
              <a:spcAft>
                <a:spcPts val="0"/>
              </a:spcAft>
              <a:buSzPts val="1400"/>
              <a:buFont typeface="Montserrat"/>
              <a:buChar char="●"/>
              <a:defRPr/>
            </a:lvl4pPr>
            <a:lvl5pPr marL="2286000" lvl="4" indent="-317500" rtl="0">
              <a:spcBef>
                <a:spcPts val="0"/>
              </a:spcBef>
              <a:spcAft>
                <a:spcPts val="0"/>
              </a:spcAft>
              <a:buSzPts val="1400"/>
              <a:buFont typeface="Montserrat"/>
              <a:buChar char="○"/>
              <a:defRPr/>
            </a:lvl5pPr>
            <a:lvl6pPr marL="2743200" lvl="5" indent="-317500" rtl="0">
              <a:spcBef>
                <a:spcPts val="0"/>
              </a:spcBef>
              <a:spcAft>
                <a:spcPts val="0"/>
              </a:spcAft>
              <a:buSzPts val="1400"/>
              <a:buFont typeface="Montserrat"/>
              <a:buChar char="■"/>
              <a:defRPr/>
            </a:lvl6pPr>
            <a:lvl7pPr marL="3200400" lvl="6" indent="-317500" rtl="0">
              <a:spcBef>
                <a:spcPts val="0"/>
              </a:spcBef>
              <a:spcAft>
                <a:spcPts val="0"/>
              </a:spcAft>
              <a:buSzPts val="1400"/>
              <a:buFont typeface="Montserrat"/>
              <a:buChar char="●"/>
              <a:defRPr/>
            </a:lvl7pPr>
            <a:lvl8pPr marL="3657600" lvl="7" indent="-317500" rtl="0">
              <a:spcBef>
                <a:spcPts val="0"/>
              </a:spcBef>
              <a:spcAft>
                <a:spcPts val="0"/>
              </a:spcAft>
              <a:buSzPts val="1400"/>
              <a:buFont typeface="Montserrat"/>
              <a:buChar char="○"/>
              <a:defRPr/>
            </a:lvl8pPr>
            <a:lvl9pPr marL="4114800" lvl="8" indent="-317500" rtl="0">
              <a:spcBef>
                <a:spcPts val="0"/>
              </a:spcBef>
              <a:spcAft>
                <a:spcPts val="0"/>
              </a:spcAft>
              <a:buSzPts val="1400"/>
              <a:buFont typeface="Montserrat"/>
              <a:buChar char="■"/>
              <a:defRPr/>
            </a:lvl9pPr>
          </a:lstStyle>
          <a:p>
            <a:endParaRPr/>
          </a:p>
        </p:txBody>
      </p:sp>
      <p:grpSp>
        <p:nvGrpSpPr>
          <p:cNvPr id="5476" name="Google Shape;5476;p8"/>
          <p:cNvGrpSpPr/>
          <p:nvPr/>
        </p:nvGrpSpPr>
        <p:grpSpPr>
          <a:xfrm>
            <a:off x="-1181517" y="1215292"/>
            <a:ext cx="2447903" cy="4116751"/>
            <a:chOff x="5540550" y="165863"/>
            <a:chExt cx="1864075" cy="3134900"/>
          </a:xfrm>
        </p:grpSpPr>
        <p:sp>
          <p:nvSpPr>
            <p:cNvPr id="5477" name="Google Shape;5477;p8"/>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076" name="Google Shape;6076;p8"/>
          <p:cNvPicPr preferRelativeResize="0"/>
          <p:nvPr/>
        </p:nvPicPr>
        <p:blipFill rotWithShape="1">
          <a:blip r:embed="rId5">
            <a:alphaModFix/>
          </a:blip>
          <a:srcRect l="6327" t="6911" r="6160" b="5153"/>
          <a:stretch/>
        </p:blipFill>
        <p:spPr>
          <a:xfrm>
            <a:off x="-351425" y="4366900"/>
            <a:ext cx="3400026" cy="3266574"/>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077"/>
        <p:cNvGrpSpPr/>
        <p:nvPr/>
      </p:nvGrpSpPr>
      <p:grpSpPr>
        <a:xfrm>
          <a:off x="0" y="0"/>
          <a:ext cx="0" cy="0"/>
          <a:chOff x="0" y="0"/>
          <a:chExt cx="0" cy="0"/>
        </a:xfrm>
      </p:grpSpPr>
      <p:sp>
        <p:nvSpPr>
          <p:cNvPr id="6078" name="Google Shape;6078;p9"/>
          <p:cNvSpPr/>
          <p:nvPr/>
        </p:nvSpPr>
        <p:spPr>
          <a:xfrm>
            <a:off x="6340046" y="-58098"/>
            <a:ext cx="2854242" cy="3317441"/>
          </a:xfrm>
          <a:custGeom>
            <a:avLst/>
            <a:gdLst/>
            <a:ahLst/>
            <a:cxnLst/>
            <a:rect l="l" t="t" r="r" b="b"/>
            <a:pathLst>
              <a:path w="104551" h="121518" extrusionOk="0">
                <a:moveTo>
                  <a:pt x="1" y="869"/>
                </a:moveTo>
                <a:cubicBezTo>
                  <a:pt x="14626" y="3707"/>
                  <a:pt x="28771" y="11865"/>
                  <a:pt x="38092" y="22598"/>
                </a:cubicBezTo>
                <a:cubicBezTo>
                  <a:pt x="42838" y="28042"/>
                  <a:pt x="46374" y="34416"/>
                  <a:pt x="47491" y="41380"/>
                </a:cubicBezTo>
                <a:cubicBezTo>
                  <a:pt x="48871" y="49957"/>
                  <a:pt x="44342" y="57386"/>
                  <a:pt x="43955" y="65792"/>
                </a:cubicBezTo>
                <a:cubicBezTo>
                  <a:pt x="43071" y="84481"/>
                  <a:pt x="64086" y="91476"/>
                  <a:pt x="78339" y="96253"/>
                </a:cubicBezTo>
                <a:cubicBezTo>
                  <a:pt x="86373" y="98951"/>
                  <a:pt x="94702" y="102364"/>
                  <a:pt x="99851" y="109110"/>
                </a:cubicBezTo>
                <a:cubicBezTo>
                  <a:pt x="102581" y="112708"/>
                  <a:pt x="104209" y="117020"/>
                  <a:pt x="104550" y="121518"/>
                </a:cubicBezTo>
                <a:lnTo>
                  <a:pt x="104550"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9"/>
          <p:cNvSpPr/>
          <p:nvPr/>
        </p:nvSpPr>
        <p:spPr>
          <a:xfrm>
            <a:off x="-95650" y="-76200"/>
            <a:ext cx="3709098" cy="3483544"/>
          </a:xfrm>
          <a:custGeom>
            <a:avLst/>
            <a:gdLst/>
            <a:ahLst/>
            <a:cxnLst/>
            <a:rect l="l" t="t" r="r" b="b"/>
            <a:pathLst>
              <a:path w="109421" h="102767" extrusionOk="0">
                <a:moveTo>
                  <a:pt x="0" y="102767"/>
                </a:moveTo>
                <a:cubicBezTo>
                  <a:pt x="5894" y="93771"/>
                  <a:pt x="15013" y="87381"/>
                  <a:pt x="25467" y="84930"/>
                </a:cubicBezTo>
                <a:cubicBezTo>
                  <a:pt x="35641" y="82573"/>
                  <a:pt x="46591" y="84077"/>
                  <a:pt x="56377" y="80464"/>
                </a:cubicBezTo>
                <a:cubicBezTo>
                  <a:pt x="68428" y="76012"/>
                  <a:pt x="75454" y="64659"/>
                  <a:pt x="77191" y="52329"/>
                </a:cubicBezTo>
                <a:cubicBezTo>
                  <a:pt x="78525" y="42791"/>
                  <a:pt x="74725" y="30414"/>
                  <a:pt x="81441" y="22551"/>
                </a:cubicBezTo>
                <a:cubicBezTo>
                  <a:pt x="85939" y="17293"/>
                  <a:pt x="109420" y="9507"/>
                  <a:pt x="101169" y="0"/>
                </a:cubicBezTo>
                <a:lnTo>
                  <a:pt x="2451"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080" name="Google Shape;6080;p9"/>
          <p:cNvPicPr preferRelativeResize="0"/>
          <p:nvPr/>
        </p:nvPicPr>
        <p:blipFill rotWithShape="1">
          <a:blip r:embed="rId2">
            <a:alphaModFix/>
          </a:blip>
          <a:srcRect l="8994" t="12188" r="36661" b="20362"/>
          <a:stretch/>
        </p:blipFill>
        <p:spPr>
          <a:xfrm flipH="1">
            <a:off x="-75623" y="-43900"/>
            <a:ext cx="3766297" cy="5231300"/>
          </a:xfrm>
          <a:prstGeom prst="rect">
            <a:avLst/>
          </a:prstGeom>
          <a:noFill/>
          <a:ln>
            <a:noFill/>
          </a:ln>
        </p:spPr>
      </p:pic>
      <p:pic>
        <p:nvPicPr>
          <p:cNvPr id="6081" name="Google Shape;6081;p9"/>
          <p:cNvPicPr preferRelativeResize="0"/>
          <p:nvPr/>
        </p:nvPicPr>
        <p:blipFill rotWithShape="1">
          <a:blip r:embed="rId3">
            <a:alphaModFix/>
          </a:blip>
          <a:srcRect l="32268" t="43279" r="37955" b="10148"/>
          <a:stretch/>
        </p:blipFill>
        <p:spPr>
          <a:xfrm rot="5400000" flipH="1">
            <a:off x="6319990" y="2341115"/>
            <a:ext cx="2723797" cy="2986573"/>
          </a:xfrm>
          <a:prstGeom prst="rect">
            <a:avLst/>
          </a:prstGeom>
          <a:noFill/>
          <a:ln>
            <a:noFill/>
          </a:ln>
        </p:spPr>
      </p:pic>
      <p:pic>
        <p:nvPicPr>
          <p:cNvPr id="6082" name="Google Shape;6082;p9"/>
          <p:cNvPicPr preferRelativeResize="0"/>
          <p:nvPr/>
        </p:nvPicPr>
        <p:blipFill rotWithShape="1">
          <a:blip r:embed="rId4">
            <a:alphaModFix/>
          </a:blip>
          <a:srcRect l="21582" t="4537" r="41246" b="4537"/>
          <a:stretch/>
        </p:blipFill>
        <p:spPr>
          <a:xfrm rot="5400000" flipH="1">
            <a:off x="7607439" y="-984560"/>
            <a:ext cx="611247" cy="2580374"/>
          </a:xfrm>
          <a:prstGeom prst="rect">
            <a:avLst/>
          </a:prstGeom>
          <a:noFill/>
          <a:ln>
            <a:noFill/>
          </a:ln>
        </p:spPr>
      </p:pic>
      <p:sp>
        <p:nvSpPr>
          <p:cNvPr id="6083" name="Google Shape;6083;p9"/>
          <p:cNvSpPr txBox="1">
            <a:spLocks noGrp="1"/>
          </p:cNvSpPr>
          <p:nvPr>
            <p:ph type="body" idx="1"/>
          </p:nvPr>
        </p:nvSpPr>
        <p:spPr>
          <a:xfrm>
            <a:off x="5353825" y="2332475"/>
            <a:ext cx="3043800" cy="1400700"/>
          </a:xfrm>
          <a:prstGeom prst="rect">
            <a:avLst/>
          </a:prstGeom>
        </p:spPr>
        <p:txBody>
          <a:bodyPr spcFirstLastPara="1" wrap="square" lIns="91425" tIns="91425" rIns="91425" bIns="91425" anchor="t" anchorCtr="0">
            <a:noAutofit/>
          </a:bodyPr>
          <a:lstStyle>
            <a:lvl1pPr marL="457200" lvl="0" indent="-330200" rtl="0">
              <a:spcBef>
                <a:spcPts val="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6084" name="Google Shape;6084;p9"/>
          <p:cNvSpPr txBox="1">
            <a:spLocks noGrp="1"/>
          </p:cNvSpPr>
          <p:nvPr>
            <p:ph type="title"/>
          </p:nvPr>
        </p:nvSpPr>
        <p:spPr>
          <a:xfrm>
            <a:off x="1365600" y="380250"/>
            <a:ext cx="6412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pic>
        <p:nvPicPr>
          <p:cNvPr id="6085" name="Google Shape;6085;p9"/>
          <p:cNvPicPr preferRelativeResize="0"/>
          <p:nvPr/>
        </p:nvPicPr>
        <p:blipFill rotWithShape="1">
          <a:blip r:embed="rId5">
            <a:alphaModFix/>
          </a:blip>
          <a:srcRect l="36637" t="24056" r="6160" b="5146"/>
          <a:stretch/>
        </p:blipFill>
        <p:spPr>
          <a:xfrm>
            <a:off x="-182800" y="-131950"/>
            <a:ext cx="1086698" cy="1285898"/>
          </a:xfrm>
          <a:prstGeom prst="rect">
            <a:avLst/>
          </a:prstGeom>
          <a:noFill/>
          <a:ln>
            <a:noFill/>
          </a:ln>
        </p:spPr>
      </p:pic>
      <p:grpSp>
        <p:nvGrpSpPr>
          <p:cNvPr id="6086" name="Google Shape;6086;p9"/>
          <p:cNvGrpSpPr/>
          <p:nvPr/>
        </p:nvGrpSpPr>
        <p:grpSpPr>
          <a:xfrm>
            <a:off x="-1240892" y="1450567"/>
            <a:ext cx="2447903" cy="4116751"/>
            <a:chOff x="5540550" y="165863"/>
            <a:chExt cx="1864075" cy="3134900"/>
          </a:xfrm>
        </p:grpSpPr>
        <p:sp>
          <p:nvSpPr>
            <p:cNvPr id="6087" name="Google Shape;6087;p9"/>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9"/>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9"/>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9"/>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9"/>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9"/>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9"/>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9"/>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9"/>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9"/>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9"/>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9"/>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9"/>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9"/>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9"/>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9"/>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9"/>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9"/>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9"/>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9"/>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9"/>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9"/>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9"/>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9"/>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9"/>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9"/>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9"/>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9"/>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9"/>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9"/>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9"/>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9"/>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9"/>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9"/>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9"/>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9"/>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9"/>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9"/>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9"/>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9"/>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9"/>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9"/>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9"/>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9"/>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9"/>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9"/>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9"/>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9"/>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9"/>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9"/>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9"/>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9"/>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9"/>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9"/>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9"/>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9"/>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9"/>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9"/>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9"/>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9"/>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9"/>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9"/>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9"/>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9"/>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9"/>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9"/>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9"/>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9"/>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9"/>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9"/>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9"/>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9"/>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9"/>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9"/>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9"/>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9"/>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9"/>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9"/>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9"/>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9"/>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9"/>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9"/>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9"/>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9"/>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9"/>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9"/>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9"/>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9"/>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9"/>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9"/>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9"/>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9"/>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9"/>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9"/>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9"/>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9"/>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9"/>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9"/>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9"/>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9"/>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9"/>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9"/>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9"/>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9"/>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9"/>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9"/>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9"/>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9"/>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9"/>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9"/>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9"/>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9"/>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9"/>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9"/>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9"/>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9"/>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9"/>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9"/>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9"/>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9"/>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9"/>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9"/>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9"/>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9"/>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9"/>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9"/>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9"/>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9"/>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9"/>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9"/>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9"/>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9"/>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9"/>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9"/>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9"/>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9"/>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9"/>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9"/>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9"/>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9"/>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9"/>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9"/>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9"/>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9"/>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9"/>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9"/>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9"/>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9"/>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9"/>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9"/>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9"/>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9"/>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9"/>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9"/>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9"/>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9"/>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9"/>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9"/>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9"/>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9"/>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9"/>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9"/>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9"/>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9"/>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9"/>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9"/>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9"/>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9"/>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9"/>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9"/>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9"/>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9"/>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9"/>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9"/>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9"/>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9"/>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9"/>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9"/>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9"/>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9"/>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9"/>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9"/>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9"/>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9"/>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9"/>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9"/>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9"/>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9"/>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9"/>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9"/>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9"/>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9"/>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9"/>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9"/>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9"/>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9"/>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9"/>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9"/>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9"/>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9"/>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9"/>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9"/>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9"/>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9"/>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9"/>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9"/>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9"/>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9"/>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9"/>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9"/>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9"/>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9"/>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9"/>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9"/>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9"/>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9"/>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9"/>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9"/>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9"/>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9"/>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9"/>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9"/>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9"/>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9"/>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9"/>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9"/>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9"/>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9"/>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9"/>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9"/>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9"/>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9"/>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9"/>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9"/>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9"/>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9"/>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9"/>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9"/>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9"/>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9"/>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9"/>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9"/>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9"/>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9"/>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9"/>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9"/>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9"/>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9"/>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9"/>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9"/>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9"/>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9"/>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9"/>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9"/>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9"/>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9"/>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9"/>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9"/>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9"/>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9"/>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9"/>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9"/>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9"/>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9"/>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9"/>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9"/>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9"/>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9"/>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9"/>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9"/>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9"/>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9"/>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9"/>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9"/>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9"/>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9"/>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9"/>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9"/>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9"/>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9"/>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9"/>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9"/>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9"/>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9"/>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9"/>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9"/>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9"/>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9"/>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9"/>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9"/>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9"/>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9"/>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9"/>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9"/>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9"/>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9"/>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9"/>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9"/>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9"/>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9"/>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9"/>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9"/>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9"/>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9"/>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9"/>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9"/>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9"/>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9"/>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9"/>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9"/>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9"/>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9"/>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9"/>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9"/>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9"/>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9"/>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9"/>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9"/>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9"/>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9"/>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9"/>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9"/>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9"/>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9"/>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9"/>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9"/>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9"/>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9"/>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9"/>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9"/>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9"/>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9"/>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9"/>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9"/>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9"/>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9"/>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9"/>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9"/>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9"/>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9"/>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9"/>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9"/>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9"/>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9"/>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9"/>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9"/>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9"/>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9"/>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9"/>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9"/>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9"/>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9"/>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9"/>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9"/>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9"/>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9"/>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9"/>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9"/>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9"/>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9"/>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9"/>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9"/>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9"/>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9"/>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9"/>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9"/>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9"/>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9"/>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9"/>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9"/>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9"/>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9"/>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9"/>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9"/>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9"/>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9"/>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9"/>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9"/>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9"/>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9"/>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9"/>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9"/>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9"/>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9"/>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9"/>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9"/>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9"/>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9"/>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9"/>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9"/>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9"/>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9"/>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9"/>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9"/>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9"/>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9"/>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9"/>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9"/>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9"/>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9"/>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9"/>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9"/>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9"/>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9"/>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9"/>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9"/>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9"/>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9"/>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9"/>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9"/>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9"/>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9"/>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9"/>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9"/>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9"/>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9"/>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9"/>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9"/>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9"/>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9"/>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9"/>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9"/>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9"/>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9"/>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9"/>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9"/>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9"/>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9"/>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9"/>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9"/>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9"/>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9"/>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9"/>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9"/>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9"/>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9"/>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9"/>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9"/>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9"/>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9"/>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9"/>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9"/>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9"/>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9"/>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9"/>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9"/>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9"/>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9"/>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9"/>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9"/>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9"/>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9"/>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9"/>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9"/>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9"/>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9"/>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9"/>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9"/>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9"/>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9"/>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9"/>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9"/>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9"/>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9"/>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9"/>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9"/>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9"/>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9"/>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9"/>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9"/>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9"/>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9"/>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9"/>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9"/>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9"/>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9"/>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9"/>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9"/>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9"/>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9"/>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9"/>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9"/>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9"/>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9"/>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9"/>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9"/>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9"/>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9"/>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9"/>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9"/>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9"/>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9"/>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9"/>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9"/>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9"/>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9"/>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9"/>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9"/>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9"/>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9"/>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9"/>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9"/>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9"/>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9"/>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9"/>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9"/>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9"/>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9"/>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9"/>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9"/>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9"/>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9"/>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9"/>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9"/>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9"/>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9"/>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9"/>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9"/>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9"/>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9"/>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9"/>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9"/>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9"/>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9"/>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9"/>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9"/>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9"/>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9"/>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9"/>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9"/>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9"/>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9"/>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9"/>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9"/>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9"/>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9"/>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9"/>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9"/>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9"/>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9"/>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9"/>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9"/>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9"/>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9"/>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9"/>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9"/>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9"/>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9"/>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9"/>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9"/>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9"/>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9"/>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9"/>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9"/>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9"/>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9"/>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9"/>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9"/>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9"/>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9"/>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9"/>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9"/>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9"/>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9"/>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9"/>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9"/>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9"/>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9"/>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9"/>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9"/>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9"/>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9"/>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9"/>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9"/>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9"/>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9"/>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9"/>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9"/>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9"/>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9"/>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9"/>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9"/>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9"/>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9"/>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9"/>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9"/>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9"/>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9"/>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9"/>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9"/>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9"/>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9"/>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9"/>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9"/>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9"/>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9"/>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9"/>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9"/>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9"/>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686"/>
        <p:cNvGrpSpPr/>
        <p:nvPr/>
      </p:nvGrpSpPr>
      <p:grpSpPr>
        <a:xfrm>
          <a:off x="0" y="0"/>
          <a:ext cx="0" cy="0"/>
          <a:chOff x="0" y="0"/>
          <a:chExt cx="0" cy="0"/>
        </a:xfrm>
      </p:grpSpPr>
      <p:sp>
        <p:nvSpPr>
          <p:cNvPr id="6687" name="Google Shape;6687;p10"/>
          <p:cNvSpPr/>
          <p:nvPr/>
        </p:nvSpPr>
        <p:spPr>
          <a:xfrm>
            <a:off x="6340046" y="-58098"/>
            <a:ext cx="2854242" cy="3317441"/>
          </a:xfrm>
          <a:custGeom>
            <a:avLst/>
            <a:gdLst/>
            <a:ahLst/>
            <a:cxnLst/>
            <a:rect l="l" t="t" r="r" b="b"/>
            <a:pathLst>
              <a:path w="104551" h="121518" extrusionOk="0">
                <a:moveTo>
                  <a:pt x="1" y="869"/>
                </a:moveTo>
                <a:cubicBezTo>
                  <a:pt x="14626" y="3707"/>
                  <a:pt x="28771" y="11865"/>
                  <a:pt x="38092" y="22598"/>
                </a:cubicBezTo>
                <a:cubicBezTo>
                  <a:pt x="42838" y="28042"/>
                  <a:pt x="46374" y="34416"/>
                  <a:pt x="47491" y="41380"/>
                </a:cubicBezTo>
                <a:cubicBezTo>
                  <a:pt x="48871" y="49957"/>
                  <a:pt x="44342" y="57386"/>
                  <a:pt x="43955" y="65792"/>
                </a:cubicBezTo>
                <a:cubicBezTo>
                  <a:pt x="43071" y="84481"/>
                  <a:pt x="64086" y="91476"/>
                  <a:pt x="78339" y="96253"/>
                </a:cubicBezTo>
                <a:cubicBezTo>
                  <a:pt x="86373" y="98951"/>
                  <a:pt x="94702" y="102364"/>
                  <a:pt x="99851" y="109110"/>
                </a:cubicBezTo>
                <a:cubicBezTo>
                  <a:pt x="102581" y="112708"/>
                  <a:pt x="104209" y="117020"/>
                  <a:pt x="104550" y="121518"/>
                </a:cubicBezTo>
                <a:lnTo>
                  <a:pt x="104550" y="0"/>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0"/>
          <p:cNvSpPr/>
          <p:nvPr/>
        </p:nvSpPr>
        <p:spPr>
          <a:xfrm flipH="1">
            <a:off x="-1255145" y="-52349"/>
            <a:ext cx="5495218" cy="7845406"/>
          </a:xfrm>
          <a:custGeom>
            <a:avLst/>
            <a:gdLst/>
            <a:ahLst/>
            <a:cxnLst/>
            <a:rect l="l" t="t" r="r" b="b"/>
            <a:pathLst>
              <a:path w="94578" h="135027" extrusionOk="0">
                <a:moveTo>
                  <a:pt x="2901" y="135027"/>
                </a:moveTo>
                <a:cubicBezTo>
                  <a:pt x="1582" y="133119"/>
                  <a:pt x="512" y="130979"/>
                  <a:pt x="342" y="128668"/>
                </a:cubicBezTo>
                <a:cubicBezTo>
                  <a:pt x="0" y="124341"/>
                  <a:pt x="2854" y="120339"/>
                  <a:pt x="6328" y="117749"/>
                </a:cubicBezTo>
                <a:cubicBezTo>
                  <a:pt x="9802" y="115159"/>
                  <a:pt x="13943" y="113593"/>
                  <a:pt x="17697" y="111437"/>
                </a:cubicBezTo>
                <a:cubicBezTo>
                  <a:pt x="27266" y="105962"/>
                  <a:pt x="28104" y="97881"/>
                  <a:pt x="23668" y="88358"/>
                </a:cubicBezTo>
                <a:cubicBezTo>
                  <a:pt x="21217" y="83101"/>
                  <a:pt x="18193" y="76990"/>
                  <a:pt x="20737" y="71205"/>
                </a:cubicBezTo>
                <a:cubicBezTo>
                  <a:pt x="22722" y="66676"/>
                  <a:pt x="27173" y="63745"/>
                  <a:pt x="31671" y="61666"/>
                </a:cubicBezTo>
                <a:cubicBezTo>
                  <a:pt x="37518" y="58952"/>
                  <a:pt x="43241" y="56595"/>
                  <a:pt x="48514" y="52810"/>
                </a:cubicBezTo>
                <a:cubicBezTo>
                  <a:pt x="57091" y="46700"/>
                  <a:pt x="61790" y="35595"/>
                  <a:pt x="60224" y="25172"/>
                </a:cubicBezTo>
                <a:cubicBezTo>
                  <a:pt x="58813" y="15681"/>
                  <a:pt x="52810" y="7600"/>
                  <a:pt x="46948" y="0"/>
                </a:cubicBezTo>
                <a:lnTo>
                  <a:pt x="94578" y="0"/>
                </a:lnTo>
                <a:lnTo>
                  <a:pt x="94578" y="132328"/>
                </a:lnTo>
                <a:close/>
              </a:path>
            </a:pathLst>
          </a:custGeom>
          <a:solidFill>
            <a:srgbClr val="2558A4">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689" name="Google Shape;6689;p10"/>
          <p:cNvPicPr preferRelativeResize="0"/>
          <p:nvPr/>
        </p:nvPicPr>
        <p:blipFill rotWithShape="1">
          <a:blip r:embed="rId2">
            <a:alphaModFix/>
          </a:blip>
          <a:srcRect l="-4911" t="9601" r="44866" b="4206"/>
          <a:stretch/>
        </p:blipFill>
        <p:spPr>
          <a:xfrm>
            <a:off x="6721821" y="2509396"/>
            <a:ext cx="2546397" cy="2721900"/>
          </a:xfrm>
          <a:prstGeom prst="rect">
            <a:avLst/>
          </a:prstGeom>
          <a:noFill/>
          <a:ln>
            <a:noFill/>
          </a:ln>
        </p:spPr>
      </p:pic>
      <p:pic>
        <p:nvPicPr>
          <p:cNvPr id="6690" name="Google Shape;6690;p10"/>
          <p:cNvPicPr preferRelativeResize="0"/>
          <p:nvPr/>
        </p:nvPicPr>
        <p:blipFill rotWithShape="1">
          <a:blip r:embed="rId3">
            <a:alphaModFix/>
          </a:blip>
          <a:srcRect l="37556" t="20156" r="1623" b="24439"/>
          <a:stretch/>
        </p:blipFill>
        <p:spPr>
          <a:xfrm flipH="1">
            <a:off x="7315777" y="-58100"/>
            <a:ext cx="1952449" cy="1700498"/>
          </a:xfrm>
          <a:prstGeom prst="rect">
            <a:avLst/>
          </a:prstGeom>
          <a:noFill/>
          <a:ln>
            <a:noFill/>
          </a:ln>
        </p:spPr>
      </p:pic>
      <p:pic>
        <p:nvPicPr>
          <p:cNvPr id="6691" name="Google Shape;6691;p10"/>
          <p:cNvPicPr preferRelativeResize="0"/>
          <p:nvPr/>
        </p:nvPicPr>
        <p:blipFill rotWithShape="1">
          <a:blip r:embed="rId4">
            <a:alphaModFix/>
          </a:blip>
          <a:srcRect l="6963" t="48190" r="6963" b="2978"/>
          <a:stretch/>
        </p:blipFill>
        <p:spPr>
          <a:xfrm rot="-5400000">
            <a:off x="-1159110" y="2061712"/>
            <a:ext cx="4285324" cy="2324102"/>
          </a:xfrm>
          <a:prstGeom prst="rect">
            <a:avLst/>
          </a:prstGeom>
          <a:noFill/>
          <a:ln>
            <a:noFill/>
          </a:ln>
        </p:spPr>
      </p:pic>
      <p:sp>
        <p:nvSpPr>
          <p:cNvPr id="6692" name="Google Shape;6692;p10"/>
          <p:cNvSpPr txBox="1">
            <a:spLocks noGrp="1"/>
          </p:cNvSpPr>
          <p:nvPr>
            <p:ph type="title"/>
          </p:nvPr>
        </p:nvSpPr>
        <p:spPr>
          <a:xfrm>
            <a:off x="603600" y="445025"/>
            <a:ext cx="4224600" cy="891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24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6693" name="Google Shape;6693;p10"/>
          <p:cNvGrpSpPr/>
          <p:nvPr/>
        </p:nvGrpSpPr>
        <p:grpSpPr>
          <a:xfrm>
            <a:off x="7315783" y="-709108"/>
            <a:ext cx="2447903" cy="4116751"/>
            <a:chOff x="5540550" y="165863"/>
            <a:chExt cx="1864075" cy="3134900"/>
          </a:xfrm>
        </p:grpSpPr>
        <p:sp>
          <p:nvSpPr>
            <p:cNvPr id="6694" name="Google Shape;6694;p10"/>
            <p:cNvSpPr/>
            <p:nvPr/>
          </p:nvSpPr>
          <p:spPr>
            <a:xfrm>
              <a:off x="7289250" y="2912588"/>
              <a:ext cx="13200" cy="16325"/>
            </a:xfrm>
            <a:custGeom>
              <a:avLst/>
              <a:gdLst/>
              <a:ahLst/>
              <a:cxnLst/>
              <a:rect l="l" t="t" r="r" b="b"/>
              <a:pathLst>
                <a:path w="528" h="653" extrusionOk="0">
                  <a:moveTo>
                    <a:pt x="249" y="652"/>
                  </a:moveTo>
                  <a:cubicBezTo>
                    <a:pt x="264" y="637"/>
                    <a:pt x="295" y="621"/>
                    <a:pt x="326" y="606"/>
                  </a:cubicBezTo>
                  <a:cubicBezTo>
                    <a:pt x="466" y="466"/>
                    <a:pt x="528" y="265"/>
                    <a:pt x="481" y="78"/>
                  </a:cubicBezTo>
                  <a:cubicBezTo>
                    <a:pt x="466" y="47"/>
                    <a:pt x="450" y="16"/>
                    <a:pt x="435" y="1"/>
                  </a:cubicBezTo>
                  <a:lnTo>
                    <a:pt x="0"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0"/>
            <p:cNvSpPr/>
            <p:nvPr/>
          </p:nvSpPr>
          <p:spPr>
            <a:xfrm>
              <a:off x="7128725" y="3128963"/>
              <a:ext cx="19800" cy="24825"/>
            </a:xfrm>
            <a:custGeom>
              <a:avLst/>
              <a:gdLst/>
              <a:ahLst/>
              <a:cxnLst/>
              <a:rect l="l" t="t" r="r" b="b"/>
              <a:pathLst>
                <a:path w="792" h="993" extrusionOk="0">
                  <a:moveTo>
                    <a:pt x="667" y="326"/>
                  </a:moveTo>
                  <a:cubicBezTo>
                    <a:pt x="528" y="93"/>
                    <a:pt x="233" y="0"/>
                    <a:pt x="0" y="140"/>
                  </a:cubicBezTo>
                  <a:lnTo>
                    <a:pt x="466" y="993"/>
                  </a:lnTo>
                  <a:cubicBezTo>
                    <a:pt x="714" y="853"/>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0"/>
            <p:cNvSpPr/>
            <p:nvPr/>
          </p:nvSpPr>
          <p:spPr>
            <a:xfrm>
              <a:off x="7226050" y="3070013"/>
              <a:ext cx="31425" cy="28725"/>
            </a:xfrm>
            <a:custGeom>
              <a:avLst/>
              <a:gdLst/>
              <a:ahLst/>
              <a:cxnLst/>
              <a:rect l="l" t="t" r="r" b="b"/>
              <a:pathLst>
                <a:path w="1257" h="1149" extrusionOk="0">
                  <a:moveTo>
                    <a:pt x="1040" y="327"/>
                  </a:moveTo>
                  <a:cubicBezTo>
                    <a:pt x="915" y="94"/>
                    <a:pt x="621" y="1"/>
                    <a:pt x="388" y="140"/>
                  </a:cubicBezTo>
                  <a:cubicBezTo>
                    <a:pt x="0" y="342"/>
                    <a:pt x="62" y="916"/>
                    <a:pt x="481" y="1024"/>
                  </a:cubicBezTo>
                  <a:cubicBezTo>
                    <a:pt x="900" y="1149"/>
                    <a:pt x="1257" y="714"/>
                    <a:pt x="1040"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0"/>
            <p:cNvSpPr/>
            <p:nvPr/>
          </p:nvSpPr>
          <p:spPr>
            <a:xfrm>
              <a:off x="7142675" y="3045588"/>
              <a:ext cx="31450" cy="28725"/>
            </a:xfrm>
            <a:custGeom>
              <a:avLst/>
              <a:gdLst/>
              <a:ahLst/>
              <a:cxnLst/>
              <a:rect l="l" t="t" r="r" b="b"/>
              <a:pathLst>
                <a:path w="1258" h="1149" extrusionOk="0">
                  <a:moveTo>
                    <a:pt x="869" y="1024"/>
                  </a:moveTo>
                  <a:cubicBezTo>
                    <a:pt x="1257" y="807"/>
                    <a:pt x="1195" y="249"/>
                    <a:pt x="776" y="125"/>
                  </a:cubicBezTo>
                  <a:cubicBezTo>
                    <a:pt x="358" y="1"/>
                    <a:pt x="1" y="435"/>
                    <a:pt x="202"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0"/>
            <p:cNvSpPr/>
            <p:nvPr/>
          </p:nvSpPr>
          <p:spPr>
            <a:xfrm>
              <a:off x="7202000" y="3152988"/>
              <a:ext cx="31450" cy="28725"/>
            </a:xfrm>
            <a:custGeom>
              <a:avLst/>
              <a:gdLst/>
              <a:ahLst/>
              <a:cxnLst/>
              <a:rect l="l" t="t" r="r" b="b"/>
              <a:pathLst>
                <a:path w="1258" h="1149" extrusionOk="0">
                  <a:moveTo>
                    <a:pt x="389" y="140"/>
                  </a:moveTo>
                  <a:cubicBezTo>
                    <a:pt x="1" y="342"/>
                    <a:pt x="63" y="900"/>
                    <a:pt x="482" y="1025"/>
                  </a:cubicBezTo>
                  <a:cubicBezTo>
                    <a:pt x="900" y="1149"/>
                    <a:pt x="1257" y="714"/>
                    <a:pt x="1040" y="327"/>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0"/>
            <p:cNvSpPr/>
            <p:nvPr/>
          </p:nvSpPr>
          <p:spPr>
            <a:xfrm>
              <a:off x="7250475" y="2985888"/>
              <a:ext cx="28725" cy="31025"/>
            </a:xfrm>
            <a:custGeom>
              <a:avLst/>
              <a:gdLst/>
              <a:ahLst/>
              <a:cxnLst/>
              <a:rect l="l" t="t" r="r" b="b"/>
              <a:pathLst>
                <a:path w="1149" h="1241" extrusionOk="0">
                  <a:moveTo>
                    <a:pt x="1024" y="372"/>
                  </a:moveTo>
                  <a:cubicBezTo>
                    <a:pt x="822" y="0"/>
                    <a:pt x="249" y="62"/>
                    <a:pt x="125" y="481"/>
                  </a:cubicBezTo>
                  <a:cubicBezTo>
                    <a:pt x="0" y="884"/>
                    <a:pt x="450" y="1241"/>
                    <a:pt x="838"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0"/>
            <p:cNvSpPr/>
            <p:nvPr/>
          </p:nvSpPr>
          <p:spPr>
            <a:xfrm>
              <a:off x="7075600" y="3030088"/>
              <a:ext cx="13600" cy="16700"/>
            </a:xfrm>
            <a:custGeom>
              <a:avLst/>
              <a:gdLst/>
              <a:ahLst/>
              <a:cxnLst/>
              <a:rect l="l" t="t" r="r" b="b"/>
              <a:pathLst>
                <a:path w="544" h="668" extrusionOk="0">
                  <a:moveTo>
                    <a:pt x="233" y="667"/>
                  </a:moveTo>
                  <a:cubicBezTo>
                    <a:pt x="450" y="559"/>
                    <a:pt x="544" y="311"/>
                    <a:pt x="466" y="93"/>
                  </a:cubicBezTo>
                  <a:cubicBezTo>
                    <a:pt x="466" y="47"/>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0"/>
            <p:cNvSpPr/>
            <p:nvPr/>
          </p:nvSpPr>
          <p:spPr>
            <a:xfrm>
              <a:off x="7171775" y="2971138"/>
              <a:ext cx="26375" cy="24075"/>
            </a:xfrm>
            <a:custGeom>
              <a:avLst/>
              <a:gdLst/>
              <a:ahLst/>
              <a:cxnLst/>
              <a:rect l="l" t="t" r="r" b="b"/>
              <a:pathLst>
                <a:path w="1055" h="963" extrusionOk="0">
                  <a:moveTo>
                    <a:pt x="0" y="482"/>
                  </a:moveTo>
                  <a:cubicBezTo>
                    <a:pt x="16" y="513"/>
                    <a:pt x="31" y="528"/>
                    <a:pt x="62" y="559"/>
                  </a:cubicBezTo>
                  <a:cubicBezTo>
                    <a:pt x="403" y="962"/>
                    <a:pt x="1055" y="606"/>
                    <a:pt x="900" y="94"/>
                  </a:cubicBezTo>
                  <a:cubicBezTo>
                    <a:pt x="884" y="63"/>
                    <a:pt x="869" y="32"/>
                    <a:pt x="853" y="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0"/>
            <p:cNvSpPr/>
            <p:nvPr/>
          </p:nvSpPr>
          <p:spPr>
            <a:xfrm>
              <a:off x="7278775" y="2918413"/>
              <a:ext cx="16700" cy="13200"/>
            </a:xfrm>
            <a:custGeom>
              <a:avLst/>
              <a:gdLst/>
              <a:ahLst/>
              <a:cxnLst/>
              <a:rect l="l" t="t" r="r" b="b"/>
              <a:pathLst>
                <a:path w="668" h="528" extrusionOk="0">
                  <a:moveTo>
                    <a:pt x="1" y="233"/>
                  </a:moveTo>
                  <a:cubicBezTo>
                    <a:pt x="16" y="264"/>
                    <a:pt x="32" y="295"/>
                    <a:pt x="47" y="311"/>
                  </a:cubicBezTo>
                  <a:cubicBezTo>
                    <a:pt x="202" y="481"/>
                    <a:pt x="466" y="528"/>
                    <a:pt x="668"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0"/>
            <p:cNvSpPr/>
            <p:nvPr/>
          </p:nvSpPr>
          <p:spPr>
            <a:xfrm>
              <a:off x="6915075" y="3245288"/>
              <a:ext cx="23675" cy="26375"/>
            </a:xfrm>
            <a:custGeom>
              <a:avLst/>
              <a:gdLst/>
              <a:ahLst/>
              <a:cxnLst/>
              <a:rect l="l" t="t" r="r" b="b"/>
              <a:pathLst>
                <a:path w="947" h="1055" extrusionOk="0">
                  <a:moveTo>
                    <a:pt x="544" y="993"/>
                  </a:moveTo>
                  <a:cubicBezTo>
                    <a:pt x="947" y="652"/>
                    <a:pt x="590" y="0"/>
                    <a:pt x="94" y="155"/>
                  </a:cubicBezTo>
                  <a:cubicBezTo>
                    <a:pt x="63" y="171"/>
                    <a:pt x="32" y="186"/>
                    <a:pt x="1" y="202"/>
                  </a:cubicBezTo>
                  <a:lnTo>
                    <a:pt x="466" y="1055"/>
                  </a:lnTo>
                  <a:cubicBezTo>
                    <a:pt x="497" y="1039"/>
                    <a:pt x="528" y="1024"/>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0"/>
            <p:cNvSpPr/>
            <p:nvPr/>
          </p:nvSpPr>
          <p:spPr>
            <a:xfrm>
              <a:off x="7012400" y="3187888"/>
              <a:ext cx="31425" cy="28725"/>
            </a:xfrm>
            <a:custGeom>
              <a:avLst/>
              <a:gdLst/>
              <a:ahLst/>
              <a:cxnLst/>
              <a:rect l="l" t="t" r="r" b="b"/>
              <a:pathLst>
                <a:path w="1257" h="1149" extrusionOk="0">
                  <a:moveTo>
                    <a:pt x="373" y="140"/>
                  </a:moveTo>
                  <a:cubicBezTo>
                    <a:pt x="1" y="342"/>
                    <a:pt x="63" y="916"/>
                    <a:pt x="481"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0"/>
            <p:cNvSpPr/>
            <p:nvPr/>
          </p:nvSpPr>
          <p:spPr>
            <a:xfrm>
              <a:off x="6930200" y="3162688"/>
              <a:ext cx="28725" cy="31050"/>
            </a:xfrm>
            <a:custGeom>
              <a:avLst/>
              <a:gdLst/>
              <a:ahLst/>
              <a:cxnLst/>
              <a:rect l="l" t="t" r="r" b="b"/>
              <a:pathLst>
                <a:path w="1149" h="1242" extrusionOk="0">
                  <a:moveTo>
                    <a:pt x="1009" y="373"/>
                  </a:moveTo>
                  <a:cubicBezTo>
                    <a:pt x="807" y="1"/>
                    <a:pt x="233" y="63"/>
                    <a:pt x="109" y="481"/>
                  </a:cubicBezTo>
                  <a:cubicBezTo>
                    <a:pt x="1" y="885"/>
                    <a:pt x="435" y="1241"/>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0"/>
            <p:cNvSpPr/>
            <p:nvPr/>
          </p:nvSpPr>
          <p:spPr>
            <a:xfrm>
              <a:off x="6989150" y="3269313"/>
              <a:ext cx="28700" cy="31450"/>
            </a:xfrm>
            <a:custGeom>
              <a:avLst/>
              <a:gdLst/>
              <a:ahLst/>
              <a:cxnLst/>
              <a:rect l="l" t="t" r="r" b="b"/>
              <a:pathLst>
                <a:path w="1148" h="1258" extrusionOk="0">
                  <a:moveTo>
                    <a:pt x="1008" y="388"/>
                  </a:moveTo>
                  <a:cubicBezTo>
                    <a:pt x="807" y="1"/>
                    <a:pt x="233" y="63"/>
                    <a:pt x="109" y="482"/>
                  </a:cubicBezTo>
                  <a:cubicBezTo>
                    <a:pt x="0" y="900"/>
                    <a:pt x="434" y="1257"/>
                    <a:pt x="822" y="1055"/>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0"/>
            <p:cNvSpPr/>
            <p:nvPr/>
          </p:nvSpPr>
          <p:spPr>
            <a:xfrm>
              <a:off x="7036825" y="3103763"/>
              <a:ext cx="28725" cy="31025"/>
            </a:xfrm>
            <a:custGeom>
              <a:avLst/>
              <a:gdLst/>
              <a:ahLst/>
              <a:cxnLst/>
              <a:rect l="l" t="t" r="r" b="b"/>
              <a:pathLst>
                <a:path w="1149" h="1241" extrusionOk="0">
                  <a:moveTo>
                    <a:pt x="1024" y="372"/>
                  </a:moveTo>
                  <a:cubicBezTo>
                    <a:pt x="807" y="0"/>
                    <a:pt x="249" y="62"/>
                    <a:pt x="125" y="481"/>
                  </a:cubicBezTo>
                  <a:cubicBezTo>
                    <a:pt x="1" y="884"/>
                    <a:pt x="450" y="1241"/>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0"/>
            <p:cNvSpPr/>
            <p:nvPr/>
          </p:nvSpPr>
          <p:spPr>
            <a:xfrm>
              <a:off x="7095775" y="321038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0"/>
            <p:cNvSpPr/>
            <p:nvPr/>
          </p:nvSpPr>
          <p:spPr>
            <a:xfrm>
              <a:off x="6861950" y="3147963"/>
              <a:ext cx="13225" cy="16700"/>
            </a:xfrm>
            <a:custGeom>
              <a:avLst/>
              <a:gdLst/>
              <a:ahLst/>
              <a:cxnLst/>
              <a:rect l="l" t="t" r="r" b="b"/>
              <a:pathLst>
                <a:path w="529" h="668" extrusionOk="0">
                  <a:moveTo>
                    <a:pt x="234" y="667"/>
                  </a:moveTo>
                  <a:cubicBezTo>
                    <a:pt x="265" y="652"/>
                    <a:pt x="296" y="636"/>
                    <a:pt x="311" y="621"/>
                  </a:cubicBezTo>
                  <a:cubicBezTo>
                    <a:pt x="466" y="481"/>
                    <a:pt x="528" y="279"/>
                    <a:pt x="466" y="93"/>
                  </a:cubicBezTo>
                  <a:cubicBezTo>
                    <a:pt x="451"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0"/>
            <p:cNvSpPr/>
            <p:nvPr/>
          </p:nvSpPr>
          <p:spPr>
            <a:xfrm>
              <a:off x="6958125" y="3089013"/>
              <a:ext cx="26375" cy="24075"/>
            </a:xfrm>
            <a:custGeom>
              <a:avLst/>
              <a:gdLst/>
              <a:ahLst/>
              <a:cxnLst/>
              <a:rect l="l" t="t" r="r" b="b"/>
              <a:pathLst>
                <a:path w="1055" h="963" extrusionOk="0">
                  <a:moveTo>
                    <a:pt x="62" y="559"/>
                  </a:moveTo>
                  <a:cubicBezTo>
                    <a:pt x="404" y="962"/>
                    <a:pt x="1055" y="606"/>
                    <a:pt x="900" y="94"/>
                  </a:cubicBezTo>
                  <a:cubicBezTo>
                    <a:pt x="884" y="63"/>
                    <a:pt x="869" y="32"/>
                    <a:pt x="853" y="1"/>
                  </a:cubicBezTo>
                  <a:lnTo>
                    <a:pt x="0" y="482"/>
                  </a:lnTo>
                  <a:cubicBezTo>
                    <a:pt x="16" y="513"/>
                    <a:pt x="31" y="544"/>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0"/>
            <p:cNvSpPr/>
            <p:nvPr/>
          </p:nvSpPr>
          <p:spPr>
            <a:xfrm>
              <a:off x="7122125" y="3132438"/>
              <a:ext cx="18250" cy="23300"/>
            </a:xfrm>
            <a:custGeom>
              <a:avLst/>
              <a:gdLst/>
              <a:ahLst/>
              <a:cxnLst/>
              <a:rect l="l" t="t" r="r" b="b"/>
              <a:pathLst>
                <a:path w="730" h="932" extrusionOk="0">
                  <a:moveTo>
                    <a:pt x="16" y="373"/>
                  </a:moveTo>
                  <a:cubicBezTo>
                    <a:pt x="1" y="482"/>
                    <a:pt x="32" y="575"/>
                    <a:pt x="78" y="652"/>
                  </a:cubicBezTo>
                  <a:cubicBezTo>
                    <a:pt x="109" y="745"/>
                    <a:pt x="187" y="807"/>
                    <a:pt x="264" y="854"/>
                  </a:cubicBezTo>
                  <a:cubicBezTo>
                    <a:pt x="404" y="931"/>
                    <a:pt x="575" y="931"/>
                    <a:pt x="730" y="854"/>
                  </a:cubicBezTo>
                  <a:lnTo>
                    <a:pt x="249" y="1"/>
                  </a:lnTo>
                  <a:cubicBezTo>
                    <a:pt x="109" y="78"/>
                    <a:pt x="32" y="218"/>
                    <a:pt x="16"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0"/>
            <p:cNvSpPr/>
            <p:nvPr/>
          </p:nvSpPr>
          <p:spPr>
            <a:xfrm>
              <a:off x="7065125" y="3036288"/>
              <a:ext cx="16325" cy="12425"/>
            </a:xfrm>
            <a:custGeom>
              <a:avLst/>
              <a:gdLst/>
              <a:ahLst/>
              <a:cxnLst/>
              <a:rect l="l" t="t" r="r" b="b"/>
              <a:pathLst>
                <a:path w="653" h="497" extrusionOk="0">
                  <a:moveTo>
                    <a:pt x="1" y="233"/>
                  </a:moveTo>
                  <a:cubicBezTo>
                    <a:pt x="16" y="249"/>
                    <a:pt x="32" y="280"/>
                    <a:pt x="47" y="311"/>
                  </a:cubicBezTo>
                  <a:cubicBezTo>
                    <a:pt x="94" y="357"/>
                    <a:pt x="140" y="388"/>
                    <a:pt x="203" y="419"/>
                  </a:cubicBezTo>
                  <a:cubicBezTo>
                    <a:pt x="342" y="497"/>
                    <a:pt x="513" y="497"/>
                    <a:pt x="652" y="419"/>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0"/>
            <p:cNvSpPr/>
            <p:nvPr/>
          </p:nvSpPr>
          <p:spPr>
            <a:xfrm>
              <a:off x="6822400" y="3222788"/>
              <a:ext cx="31450" cy="28725"/>
            </a:xfrm>
            <a:custGeom>
              <a:avLst/>
              <a:gdLst/>
              <a:ahLst/>
              <a:cxnLst/>
              <a:rect l="l" t="t" r="r" b="b"/>
              <a:pathLst>
                <a:path w="1258" h="1149" extrusionOk="0">
                  <a:moveTo>
                    <a:pt x="389" y="140"/>
                  </a:moveTo>
                  <a:cubicBezTo>
                    <a:pt x="1" y="342"/>
                    <a:pt x="63" y="900"/>
                    <a:pt x="482" y="1024"/>
                  </a:cubicBezTo>
                  <a:cubicBezTo>
                    <a:pt x="900" y="1148"/>
                    <a:pt x="1257" y="714"/>
                    <a:pt x="1056"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0"/>
            <p:cNvSpPr/>
            <p:nvPr/>
          </p:nvSpPr>
          <p:spPr>
            <a:xfrm>
              <a:off x="6744475" y="3206888"/>
              <a:ext cx="26000" cy="24075"/>
            </a:xfrm>
            <a:custGeom>
              <a:avLst/>
              <a:gdLst/>
              <a:ahLst/>
              <a:cxnLst/>
              <a:rect l="l" t="t" r="r" b="b"/>
              <a:pathLst>
                <a:path w="1040" h="963" extrusionOk="0">
                  <a:moveTo>
                    <a:pt x="47" y="559"/>
                  </a:moveTo>
                  <a:cubicBezTo>
                    <a:pt x="404" y="962"/>
                    <a:pt x="1040" y="606"/>
                    <a:pt x="885" y="94"/>
                  </a:cubicBezTo>
                  <a:cubicBezTo>
                    <a:pt x="885" y="63"/>
                    <a:pt x="869" y="32"/>
                    <a:pt x="854" y="1"/>
                  </a:cubicBezTo>
                  <a:lnTo>
                    <a:pt x="1" y="482"/>
                  </a:lnTo>
                  <a:cubicBezTo>
                    <a:pt x="16" y="513"/>
                    <a:pt x="32"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0"/>
            <p:cNvSpPr/>
            <p:nvPr/>
          </p:nvSpPr>
          <p:spPr>
            <a:xfrm>
              <a:off x="6904600" y="3250313"/>
              <a:ext cx="22125" cy="22900"/>
            </a:xfrm>
            <a:custGeom>
              <a:avLst/>
              <a:gdLst/>
              <a:ahLst/>
              <a:cxnLst/>
              <a:rect l="l" t="t" r="r" b="b"/>
              <a:pathLst>
                <a:path w="885" h="916" extrusionOk="0">
                  <a:moveTo>
                    <a:pt x="420" y="1"/>
                  </a:moveTo>
                  <a:cubicBezTo>
                    <a:pt x="1" y="233"/>
                    <a:pt x="125" y="869"/>
                    <a:pt x="606" y="916"/>
                  </a:cubicBezTo>
                  <a:cubicBezTo>
                    <a:pt x="699" y="916"/>
                    <a:pt x="807" y="900"/>
                    <a:pt x="88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0"/>
            <p:cNvSpPr/>
            <p:nvPr/>
          </p:nvSpPr>
          <p:spPr>
            <a:xfrm>
              <a:off x="6851100" y="3154163"/>
              <a:ext cx="16700" cy="12050"/>
            </a:xfrm>
            <a:custGeom>
              <a:avLst/>
              <a:gdLst/>
              <a:ahLst/>
              <a:cxnLst/>
              <a:rect l="l" t="t" r="r" b="b"/>
              <a:pathLst>
                <a:path w="668" h="482" extrusionOk="0">
                  <a:moveTo>
                    <a:pt x="1" y="233"/>
                  </a:moveTo>
                  <a:cubicBezTo>
                    <a:pt x="16" y="264"/>
                    <a:pt x="47" y="280"/>
                    <a:pt x="63" y="311"/>
                  </a:cubicBezTo>
                  <a:cubicBezTo>
                    <a:pt x="140" y="404"/>
                    <a:pt x="264" y="466"/>
                    <a:pt x="388" y="481"/>
                  </a:cubicBezTo>
                  <a:cubicBezTo>
                    <a:pt x="481"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0"/>
            <p:cNvSpPr/>
            <p:nvPr/>
          </p:nvSpPr>
          <p:spPr>
            <a:xfrm>
              <a:off x="7283425" y="2904838"/>
              <a:ext cx="16700" cy="13600"/>
            </a:xfrm>
            <a:custGeom>
              <a:avLst/>
              <a:gdLst/>
              <a:ahLst/>
              <a:cxnLst/>
              <a:rect l="l" t="t" r="r" b="b"/>
              <a:pathLst>
                <a:path w="668" h="544" extrusionOk="0">
                  <a:moveTo>
                    <a:pt x="233" y="544"/>
                  </a:moveTo>
                  <a:lnTo>
                    <a:pt x="668" y="311"/>
                  </a:lnTo>
                  <a:cubicBezTo>
                    <a:pt x="559" y="94"/>
                    <a:pt x="311" y="1"/>
                    <a:pt x="94" y="63"/>
                  </a:cubicBezTo>
                  <a:cubicBezTo>
                    <a:pt x="47"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0"/>
            <p:cNvSpPr/>
            <p:nvPr/>
          </p:nvSpPr>
          <p:spPr>
            <a:xfrm>
              <a:off x="7224500" y="2795888"/>
              <a:ext cx="24050" cy="26400"/>
            </a:xfrm>
            <a:custGeom>
              <a:avLst/>
              <a:gdLst/>
              <a:ahLst/>
              <a:cxnLst/>
              <a:rect l="l" t="t" r="r" b="b"/>
              <a:pathLst>
                <a:path w="962" h="1056" extrusionOk="0">
                  <a:moveTo>
                    <a:pt x="481" y="1055"/>
                  </a:moveTo>
                  <a:cubicBezTo>
                    <a:pt x="497" y="1040"/>
                    <a:pt x="528" y="1009"/>
                    <a:pt x="559" y="993"/>
                  </a:cubicBezTo>
                  <a:cubicBezTo>
                    <a:pt x="962" y="652"/>
                    <a:pt x="605" y="1"/>
                    <a:pt x="93" y="156"/>
                  </a:cubicBezTo>
                  <a:cubicBezTo>
                    <a:pt x="62"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0"/>
            <p:cNvSpPr/>
            <p:nvPr/>
          </p:nvSpPr>
          <p:spPr>
            <a:xfrm>
              <a:off x="7322600" y="2736963"/>
              <a:ext cx="28700" cy="31425"/>
            </a:xfrm>
            <a:custGeom>
              <a:avLst/>
              <a:gdLst/>
              <a:ahLst/>
              <a:cxnLst/>
              <a:rect l="l" t="t" r="r" b="b"/>
              <a:pathLst>
                <a:path w="1148" h="1257" extrusionOk="0">
                  <a:moveTo>
                    <a:pt x="1024" y="388"/>
                  </a:moveTo>
                  <a:cubicBezTo>
                    <a:pt x="807" y="0"/>
                    <a:pt x="248" y="62"/>
                    <a:pt x="124" y="481"/>
                  </a:cubicBezTo>
                  <a:cubicBezTo>
                    <a:pt x="0" y="900"/>
                    <a:pt x="450" y="1256"/>
                    <a:pt x="822"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0"/>
            <p:cNvSpPr/>
            <p:nvPr/>
          </p:nvSpPr>
          <p:spPr>
            <a:xfrm>
              <a:off x="7238450" y="2713688"/>
              <a:ext cx="31425" cy="28725"/>
            </a:xfrm>
            <a:custGeom>
              <a:avLst/>
              <a:gdLst/>
              <a:ahLst/>
              <a:cxnLst/>
              <a:rect l="l" t="t" r="r" b="b"/>
              <a:pathLst>
                <a:path w="1257" h="1149" extrusionOk="0">
                  <a:moveTo>
                    <a:pt x="869" y="1024"/>
                  </a:moveTo>
                  <a:cubicBezTo>
                    <a:pt x="1257" y="807"/>
                    <a:pt x="1195" y="249"/>
                    <a:pt x="776" y="125"/>
                  </a:cubicBezTo>
                  <a:cubicBezTo>
                    <a:pt x="357" y="1"/>
                    <a:pt x="1" y="450"/>
                    <a:pt x="218" y="823"/>
                  </a:cubicBezTo>
                  <a:cubicBezTo>
                    <a:pt x="342" y="1071"/>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0"/>
            <p:cNvSpPr/>
            <p:nvPr/>
          </p:nvSpPr>
          <p:spPr>
            <a:xfrm>
              <a:off x="7297400" y="2820713"/>
              <a:ext cx="31425" cy="28700"/>
            </a:xfrm>
            <a:custGeom>
              <a:avLst/>
              <a:gdLst/>
              <a:ahLst/>
              <a:cxnLst/>
              <a:rect l="l" t="t" r="r" b="b"/>
              <a:pathLst>
                <a:path w="1257" h="1148" extrusionOk="0">
                  <a:moveTo>
                    <a:pt x="869" y="1008"/>
                  </a:moveTo>
                  <a:cubicBezTo>
                    <a:pt x="1256" y="807"/>
                    <a:pt x="1194" y="233"/>
                    <a:pt x="776" y="124"/>
                  </a:cubicBezTo>
                  <a:cubicBezTo>
                    <a:pt x="357" y="0"/>
                    <a:pt x="0" y="434"/>
                    <a:pt x="217"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0"/>
            <p:cNvSpPr/>
            <p:nvPr/>
          </p:nvSpPr>
          <p:spPr>
            <a:xfrm>
              <a:off x="7171775" y="2698563"/>
              <a:ext cx="13200" cy="16700"/>
            </a:xfrm>
            <a:custGeom>
              <a:avLst/>
              <a:gdLst/>
              <a:ahLst/>
              <a:cxnLst/>
              <a:rect l="l" t="t" r="r" b="b"/>
              <a:pathLst>
                <a:path w="528" h="668" extrusionOk="0">
                  <a:moveTo>
                    <a:pt x="233" y="668"/>
                  </a:moveTo>
                  <a:cubicBezTo>
                    <a:pt x="264" y="652"/>
                    <a:pt x="295" y="637"/>
                    <a:pt x="310" y="606"/>
                  </a:cubicBezTo>
                  <a:cubicBezTo>
                    <a:pt x="465" y="481"/>
                    <a:pt x="527"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0"/>
            <p:cNvSpPr/>
            <p:nvPr/>
          </p:nvSpPr>
          <p:spPr>
            <a:xfrm>
              <a:off x="7267525" y="2639638"/>
              <a:ext cx="26400" cy="24050"/>
            </a:xfrm>
            <a:custGeom>
              <a:avLst/>
              <a:gdLst/>
              <a:ahLst/>
              <a:cxnLst/>
              <a:rect l="l" t="t" r="r" b="b"/>
              <a:pathLst>
                <a:path w="1056" h="962" extrusionOk="0">
                  <a:moveTo>
                    <a:pt x="63" y="559"/>
                  </a:moveTo>
                  <a:cubicBezTo>
                    <a:pt x="404" y="962"/>
                    <a:pt x="1056" y="605"/>
                    <a:pt x="900" y="93"/>
                  </a:cubicBezTo>
                  <a:cubicBezTo>
                    <a:pt x="885" y="62"/>
                    <a:pt x="885" y="31"/>
                    <a:pt x="869" y="0"/>
                  </a:cubicBezTo>
                  <a:lnTo>
                    <a:pt x="1" y="481"/>
                  </a:lnTo>
                  <a:cubicBezTo>
                    <a:pt x="32" y="496"/>
                    <a:pt x="47"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0"/>
            <p:cNvSpPr/>
            <p:nvPr/>
          </p:nvSpPr>
          <p:spPr>
            <a:xfrm>
              <a:off x="7069800" y="3022338"/>
              <a:ext cx="16675" cy="13975"/>
            </a:xfrm>
            <a:custGeom>
              <a:avLst/>
              <a:gdLst/>
              <a:ahLst/>
              <a:cxnLst/>
              <a:rect l="l" t="t" r="r" b="b"/>
              <a:pathLst>
                <a:path w="667" h="559" extrusionOk="0">
                  <a:moveTo>
                    <a:pt x="667" y="310"/>
                  </a:moveTo>
                  <a:cubicBezTo>
                    <a:pt x="527" y="78"/>
                    <a:pt x="233" y="0"/>
                    <a:pt x="0" y="124"/>
                  </a:cubicBezTo>
                  <a:lnTo>
                    <a:pt x="233" y="55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0"/>
            <p:cNvSpPr/>
            <p:nvPr/>
          </p:nvSpPr>
          <p:spPr>
            <a:xfrm>
              <a:off x="7010850" y="2915313"/>
              <a:ext cx="19800" cy="24850"/>
            </a:xfrm>
            <a:custGeom>
              <a:avLst/>
              <a:gdLst/>
              <a:ahLst/>
              <a:cxnLst/>
              <a:rect l="l" t="t" r="r" b="b"/>
              <a:pathLst>
                <a:path w="792" h="994" extrusionOk="0">
                  <a:moveTo>
                    <a:pt x="667" y="326"/>
                  </a:moveTo>
                  <a:cubicBezTo>
                    <a:pt x="528" y="78"/>
                    <a:pt x="233" y="0"/>
                    <a:pt x="1" y="125"/>
                  </a:cubicBezTo>
                  <a:lnTo>
                    <a:pt x="466" y="993"/>
                  </a:lnTo>
                  <a:cubicBezTo>
                    <a:pt x="699" y="869"/>
                    <a:pt x="792"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0"/>
            <p:cNvSpPr/>
            <p:nvPr/>
          </p:nvSpPr>
          <p:spPr>
            <a:xfrm>
              <a:off x="7168650" y="2963388"/>
              <a:ext cx="24475" cy="19800"/>
            </a:xfrm>
            <a:custGeom>
              <a:avLst/>
              <a:gdLst/>
              <a:ahLst/>
              <a:cxnLst/>
              <a:rect l="l" t="t" r="r" b="b"/>
              <a:pathLst>
                <a:path w="979" h="792" extrusionOk="0">
                  <a:moveTo>
                    <a:pt x="327" y="125"/>
                  </a:moveTo>
                  <a:cubicBezTo>
                    <a:pt x="79" y="249"/>
                    <a:pt x="1" y="559"/>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0"/>
            <p:cNvSpPr/>
            <p:nvPr/>
          </p:nvSpPr>
          <p:spPr>
            <a:xfrm>
              <a:off x="7108950" y="2854813"/>
              <a:ext cx="28725" cy="31450"/>
            </a:xfrm>
            <a:custGeom>
              <a:avLst/>
              <a:gdLst/>
              <a:ahLst/>
              <a:cxnLst/>
              <a:rect l="l" t="t" r="r" b="b"/>
              <a:pathLst>
                <a:path w="1149" h="1258" extrusionOk="0">
                  <a:moveTo>
                    <a:pt x="1009" y="389"/>
                  </a:moveTo>
                  <a:cubicBezTo>
                    <a:pt x="807" y="1"/>
                    <a:pt x="233" y="63"/>
                    <a:pt x="125" y="482"/>
                  </a:cubicBezTo>
                  <a:cubicBezTo>
                    <a:pt x="0" y="901"/>
                    <a:pt x="435" y="1257"/>
                    <a:pt x="822" y="1056"/>
                  </a:cubicBezTo>
                  <a:cubicBezTo>
                    <a:pt x="1055" y="916"/>
                    <a:pt x="1148"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0"/>
            <p:cNvSpPr/>
            <p:nvPr/>
          </p:nvSpPr>
          <p:spPr>
            <a:xfrm>
              <a:off x="7025975" y="2830788"/>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0"/>
            <p:cNvSpPr/>
            <p:nvPr/>
          </p:nvSpPr>
          <p:spPr>
            <a:xfrm>
              <a:off x="7084900" y="2937813"/>
              <a:ext cx="28725" cy="31425"/>
            </a:xfrm>
            <a:custGeom>
              <a:avLst/>
              <a:gdLst/>
              <a:ahLst/>
              <a:cxnLst/>
              <a:rect l="l" t="t" r="r" b="b"/>
              <a:pathLst>
                <a:path w="1149" h="1257" extrusionOk="0">
                  <a:moveTo>
                    <a:pt x="1009" y="388"/>
                  </a:moveTo>
                  <a:cubicBezTo>
                    <a:pt x="807" y="0"/>
                    <a:pt x="249" y="62"/>
                    <a:pt x="125" y="481"/>
                  </a:cubicBezTo>
                  <a:cubicBezTo>
                    <a:pt x="1" y="900"/>
                    <a:pt x="435" y="1256"/>
                    <a:pt x="823" y="1039"/>
                  </a:cubicBezTo>
                  <a:cubicBezTo>
                    <a:pt x="1056" y="915"/>
                    <a:pt x="1149"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0"/>
            <p:cNvSpPr/>
            <p:nvPr/>
          </p:nvSpPr>
          <p:spPr>
            <a:xfrm>
              <a:off x="7132600" y="2771838"/>
              <a:ext cx="28725" cy="31450"/>
            </a:xfrm>
            <a:custGeom>
              <a:avLst/>
              <a:gdLst/>
              <a:ahLst/>
              <a:cxnLst/>
              <a:rect l="l" t="t" r="r" b="b"/>
              <a:pathLst>
                <a:path w="1149" h="1258" extrusionOk="0">
                  <a:moveTo>
                    <a:pt x="1024" y="389"/>
                  </a:moveTo>
                  <a:cubicBezTo>
                    <a:pt x="823" y="1"/>
                    <a:pt x="249" y="63"/>
                    <a:pt x="125" y="482"/>
                  </a:cubicBezTo>
                  <a:cubicBezTo>
                    <a:pt x="1" y="901"/>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0"/>
            <p:cNvSpPr/>
            <p:nvPr/>
          </p:nvSpPr>
          <p:spPr>
            <a:xfrm>
              <a:off x="7191550" y="2878863"/>
              <a:ext cx="28700" cy="31425"/>
            </a:xfrm>
            <a:custGeom>
              <a:avLst/>
              <a:gdLst/>
              <a:ahLst/>
              <a:cxnLst/>
              <a:rect l="l" t="t" r="r" b="b"/>
              <a:pathLst>
                <a:path w="1148" h="1257" extrusionOk="0">
                  <a:moveTo>
                    <a:pt x="1024" y="388"/>
                  </a:moveTo>
                  <a:cubicBezTo>
                    <a:pt x="822" y="1"/>
                    <a:pt x="248" y="63"/>
                    <a:pt x="124" y="481"/>
                  </a:cubicBezTo>
                  <a:cubicBezTo>
                    <a:pt x="0" y="900"/>
                    <a:pt x="450" y="1257"/>
                    <a:pt x="838"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0"/>
            <p:cNvSpPr/>
            <p:nvPr/>
          </p:nvSpPr>
          <p:spPr>
            <a:xfrm>
              <a:off x="6957725" y="2816438"/>
              <a:ext cx="13600" cy="16700"/>
            </a:xfrm>
            <a:custGeom>
              <a:avLst/>
              <a:gdLst/>
              <a:ahLst/>
              <a:cxnLst/>
              <a:rect l="l" t="t" r="r" b="b"/>
              <a:pathLst>
                <a:path w="544" h="668" extrusionOk="0">
                  <a:moveTo>
                    <a:pt x="233" y="667"/>
                  </a:moveTo>
                  <a:cubicBezTo>
                    <a:pt x="451" y="559"/>
                    <a:pt x="544" y="311"/>
                    <a:pt x="466" y="78"/>
                  </a:cubicBezTo>
                  <a:cubicBezTo>
                    <a:pt x="466" y="63"/>
                    <a:pt x="451"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0"/>
            <p:cNvSpPr/>
            <p:nvPr/>
          </p:nvSpPr>
          <p:spPr>
            <a:xfrm>
              <a:off x="7053900" y="2757513"/>
              <a:ext cx="26375" cy="24050"/>
            </a:xfrm>
            <a:custGeom>
              <a:avLst/>
              <a:gdLst/>
              <a:ahLst/>
              <a:cxnLst/>
              <a:rect l="l" t="t" r="r" b="b"/>
              <a:pathLst>
                <a:path w="1055" h="962" extrusionOk="0">
                  <a:moveTo>
                    <a:pt x="62" y="558"/>
                  </a:moveTo>
                  <a:cubicBezTo>
                    <a:pt x="403" y="962"/>
                    <a:pt x="1055" y="605"/>
                    <a:pt x="900" y="93"/>
                  </a:cubicBezTo>
                  <a:cubicBezTo>
                    <a:pt x="884" y="62"/>
                    <a:pt x="869" y="31"/>
                    <a:pt x="853" y="0"/>
                  </a:cubicBezTo>
                  <a:lnTo>
                    <a:pt x="0" y="481"/>
                  </a:lnTo>
                  <a:cubicBezTo>
                    <a:pt x="16" y="496"/>
                    <a:pt x="31" y="527"/>
                    <a:pt x="62"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0"/>
            <p:cNvSpPr/>
            <p:nvPr/>
          </p:nvSpPr>
          <p:spPr>
            <a:xfrm>
              <a:off x="7275300" y="2907563"/>
              <a:ext cx="13975" cy="16700"/>
            </a:xfrm>
            <a:custGeom>
              <a:avLst/>
              <a:gdLst/>
              <a:ahLst/>
              <a:cxnLst/>
              <a:rect l="l" t="t" r="r" b="b"/>
              <a:pathLst>
                <a:path w="559" h="668" extrusionOk="0">
                  <a:moveTo>
                    <a:pt x="326" y="0"/>
                  </a:moveTo>
                  <a:cubicBezTo>
                    <a:pt x="93" y="124"/>
                    <a:pt x="0" y="435"/>
                    <a:pt x="140" y="667"/>
                  </a:cubicBezTo>
                  <a:lnTo>
                    <a:pt x="558"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0"/>
            <p:cNvSpPr/>
            <p:nvPr/>
          </p:nvSpPr>
          <p:spPr>
            <a:xfrm>
              <a:off x="7216750" y="2800938"/>
              <a:ext cx="19800" cy="24450"/>
            </a:xfrm>
            <a:custGeom>
              <a:avLst/>
              <a:gdLst/>
              <a:ahLst/>
              <a:cxnLst/>
              <a:rect l="l" t="t" r="r" b="b"/>
              <a:pathLst>
                <a:path w="792" h="978" extrusionOk="0">
                  <a:moveTo>
                    <a:pt x="124" y="652"/>
                  </a:moveTo>
                  <a:cubicBezTo>
                    <a:pt x="248" y="900"/>
                    <a:pt x="543" y="977"/>
                    <a:pt x="791" y="853"/>
                  </a:cubicBezTo>
                  <a:lnTo>
                    <a:pt x="310" y="0"/>
                  </a:lnTo>
                  <a:cubicBezTo>
                    <a:pt x="78" y="124"/>
                    <a:pt x="0" y="419"/>
                    <a:pt x="124"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0"/>
            <p:cNvSpPr/>
            <p:nvPr/>
          </p:nvSpPr>
          <p:spPr>
            <a:xfrm>
              <a:off x="7160900" y="2704388"/>
              <a:ext cx="16700" cy="13600"/>
            </a:xfrm>
            <a:custGeom>
              <a:avLst/>
              <a:gdLst/>
              <a:ahLst/>
              <a:cxnLst/>
              <a:rect l="l" t="t" r="r" b="b"/>
              <a:pathLst>
                <a:path w="668" h="544" extrusionOk="0">
                  <a:moveTo>
                    <a:pt x="1" y="248"/>
                  </a:moveTo>
                  <a:cubicBezTo>
                    <a:pt x="16" y="264"/>
                    <a:pt x="32" y="295"/>
                    <a:pt x="47" y="326"/>
                  </a:cubicBezTo>
                  <a:cubicBezTo>
                    <a:pt x="202" y="497"/>
                    <a:pt x="466" y="543"/>
                    <a:pt x="668" y="435"/>
                  </a:cubicBezTo>
                  <a:lnTo>
                    <a:pt x="420"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0"/>
            <p:cNvSpPr/>
            <p:nvPr/>
          </p:nvSpPr>
          <p:spPr>
            <a:xfrm>
              <a:off x="6855750" y="3140588"/>
              <a:ext cx="17100" cy="13600"/>
            </a:xfrm>
            <a:custGeom>
              <a:avLst/>
              <a:gdLst/>
              <a:ahLst/>
              <a:cxnLst/>
              <a:rect l="l" t="t" r="r" b="b"/>
              <a:pathLst>
                <a:path w="684" h="544" extrusionOk="0">
                  <a:moveTo>
                    <a:pt x="683" y="295"/>
                  </a:moveTo>
                  <a:cubicBezTo>
                    <a:pt x="559" y="94"/>
                    <a:pt x="311" y="1"/>
                    <a:pt x="94" y="63"/>
                  </a:cubicBezTo>
                  <a:cubicBezTo>
                    <a:pt x="63" y="78"/>
                    <a:pt x="32" y="94"/>
                    <a:pt x="1" y="109"/>
                  </a:cubicBezTo>
                  <a:lnTo>
                    <a:pt x="233" y="54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0"/>
            <p:cNvSpPr/>
            <p:nvPr/>
          </p:nvSpPr>
          <p:spPr>
            <a:xfrm>
              <a:off x="6797200" y="3031638"/>
              <a:ext cx="23675" cy="26400"/>
            </a:xfrm>
            <a:custGeom>
              <a:avLst/>
              <a:gdLst/>
              <a:ahLst/>
              <a:cxnLst/>
              <a:rect l="l" t="t" r="r" b="b"/>
              <a:pathLst>
                <a:path w="947" h="1056" extrusionOk="0">
                  <a:moveTo>
                    <a:pt x="544" y="993"/>
                  </a:moveTo>
                  <a:cubicBezTo>
                    <a:pt x="947" y="652"/>
                    <a:pt x="590" y="0"/>
                    <a:pt x="94" y="155"/>
                  </a:cubicBezTo>
                  <a:cubicBezTo>
                    <a:pt x="63" y="171"/>
                    <a:pt x="32" y="171"/>
                    <a:pt x="1" y="202"/>
                  </a:cubicBezTo>
                  <a:lnTo>
                    <a:pt x="466" y="1055"/>
                  </a:lnTo>
                  <a:cubicBezTo>
                    <a:pt x="497" y="1040"/>
                    <a:pt x="528" y="1008"/>
                    <a:pt x="544"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0"/>
            <p:cNvSpPr/>
            <p:nvPr/>
          </p:nvSpPr>
          <p:spPr>
            <a:xfrm>
              <a:off x="6950375" y="3075063"/>
              <a:ext cx="29100" cy="26000"/>
            </a:xfrm>
            <a:custGeom>
              <a:avLst/>
              <a:gdLst/>
              <a:ahLst/>
              <a:cxnLst/>
              <a:rect l="l" t="t" r="r" b="b"/>
              <a:pathLst>
                <a:path w="1164" h="1040" extrusionOk="0">
                  <a:moveTo>
                    <a:pt x="310" y="1040"/>
                  </a:moveTo>
                  <a:lnTo>
                    <a:pt x="1163" y="559"/>
                  </a:lnTo>
                  <a:cubicBezTo>
                    <a:pt x="853" y="0"/>
                    <a:pt x="0" y="466"/>
                    <a:pt x="310"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0"/>
            <p:cNvSpPr/>
            <p:nvPr/>
          </p:nvSpPr>
          <p:spPr>
            <a:xfrm>
              <a:off x="6895300" y="2972688"/>
              <a:ext cx="28725" cy="31450"/>
            </a:xfrm>
            <a:custGeom>
              <a:avLst/>
              <a:gdLst/>
              <a:ahLst/>
              <a:cxnLst/>
              <a:rect l="l" t="t" r="r" b="b"/>
              <a:pathLst>
                <a:path w="1149" h="1258" extrusionOk="0">
                  <a:moveTo>
                    <a:pt x="1024" y="389"/>
                  </a:moveTo>
                  <a:cubicBezTo>
                    <a:pt x="807" y="1"/>
                    <a:pt x="249" y="63"/>
                    <a:pt x="125" y="482"/>
                  </a:cubicBezTo>
                  <a:cubicBezTo>
                    <a:pt x="1" y="900"/>
                    <a:pt x="435" y="1257"/>
                    <a:pt x="823"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0"/>
            <p:cNvSpPr/>
            <p:nvPr/>
          </p:nvSpPr>
          <p:spPr>
            <a:xfrm>
              <a:off x="6812325" y="2948663"/>
              <a:ext cx="28725" cy="31425"/>
            </a:xfrm>
            <a:custGeom>
              <a:avLst/>
              <a:gdLst/>
              <a:ahLst/>
              <a:cxnLst/>
              <a:rect l="l" t="t" r="r" b="b"/>
              <a:pathLst>
                <a:path w="1149" h="1257" extrusionOk="0">
                  <a:moveTo>
                    <a:pt x="1009" y="388"/>
                  </a:moveTo>
                  <a:cubicBezTo>
                    <a:pt x="807" y="0"/>
                    <a:pt x="233" y="62"/>
                    <a:pt x="109"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0"/>
            <p:cNvSpPr/>
            <p:nvPr/>
          </p:nvSpPr>
          <p:spPr>
            <a:xfrm>
              <a:off x="6870875" y="3055663"/>
              <a:ext cx="28725" cy="31450"/>
            </a:xfrm>
            <a:custGeom>
              <a:avLst/>
              <a:gdLst/>
              <a:ahLst/>
              <a:cxnLst/>
              <a:rect l="l" t="t" r="r" b="b"/>
              <a:pathLst>
                <a:path w="1149" h="1258" extrusionOk="0">
                  <a:moveTo>
                    <a:pt x="1024" y="389"/>
                  </a:moveTo>
                  <a:cubicBezTo>
                    <a:pt x="823" y="1"/>
                    <a:pt x="249" y="63"/>
                    <a:pt x="125" y="482"/>
                  </a:cubicBezTo>
                  <a:cubicBezTo>
                    <a:pt x="1" y="901"/>
                    <a:pt x="450" y="1257"/>
                    <a:pt x="838"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0"/>
            <p:cNvSpPr/>
            <p:nvPr/>
          </p:nvSpPr>
          <p:spPr>
            <a:xfrm>
              <a:off x="6918950" y="2889713"/>
              <a:ext cx="28725" cy="31450"/>
            </a:xfrm>
            <a:custGeom>
              <a:avLst/>
              <a:gdLst/>
              <a:ahLst/>
              <a:cxnLst/>
              <a:rect l="l" t="t" r="r" b="b"/>
              <a:pathLst>
                <a:path w="1149" h="1258" extrusionOk="0">
                  <a:moveTo>
                    <a:pt x="1024" y="389"/>
                  </a:moveTo>
                  <a:cubicBezTo>
                    <a:pt x="807" y="1"/>
                    <a:pt x="249" y="63"/>
                    <a:pt x="125" y="482"/>
                  </a:cubicBezTo>
                  <a:cubicBezTo>
                    <a:pt x="1" y="900"/>
                    <a:pt x="451" y="1257"/>
                    <a:pt x="823" y="1056"/>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0"/>
            <p:cNvSpPr/>
            <p:nvPr/>
          </p:nvSpPr>
          <p:spPr>
            <a:xfrm>
              <a:off x="6977900" y="2996738"/>
              <a:ext cx="28700" cy="31425"/>
            </a:xfrm>
            <a:custGeom>
              <a:avLst/>
              <a:gdLst/>
              <a:ahLst/>
              <a:cxnLst/>
              <a:rect l="l" t="t" r="r" b="b"/>
              <a:pathLst>
                <a:path w="1148" h="1257" extrusionOk="0">
                  <a:moveTo>
                    <a:pt x="1024" y="388"/>
                  </a:moveTo>
                  <a:cubicBezTo>
                    <a:pt x="807" y="1"/>
                    <a:pt x="248" y="63"/>
                    <a:pt x="124" y="481"/>
                  </a:cubicBezTo>
                  <a:cubicBezTo>
                    <a:pt x="0" y="900"/>
                    <a:pt x="450" y="1257"/>
                    <a:pt x="822" y="1040"/>
                  </a:cubicBezTo>
                  <a:cubicBezTo>
                    <a:pt x="1070"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0"/>
            <p:cNvSpPr/>
            <p:nvPr/>
          </p:nvSpPr>
          <p:spPr>
            <a:xfrm>
              <a:off x="6744075" y="2934313"/>
              <a:ext cx="13225" cy="16700"/>
            </a:xfrm>
            <a:custGeom>
              <a:avLst/>
              <a:gdLst/>
              <a:ahLst/>
              <a:cxnLst/>
              <a:rect l="l" t="t" r="r" b="b"/>
              <a:pathLst>
                <a:path w="529" h="668" extrusionOk="0">
                  <a:moveTo>
                    <a:pt x="234" y="667"/>
                  </a:moveTo>
                  <a:cubicBezTo>
                    <a:pt x="265" y="652"/>
                    <a:pt x="296" y="636"/>
                    <a:pt x="311" y="605"/>
                  </a:cubicBezTo>
                  <a:cubicBezTo>
                    <a:pt x="466" y="481"/>
                    <a:pt x="528" y="280"/>
                    <a:pt x="466" y="94"/>
                  </a:cubicBezTo>
                  <a:cubicBezTo>
                    <a:pt x="451" y="63"/>
                    <a:pt x="435" y="31"/>
                    <a:pt x="420"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0"/>
            <p:cNvSpPr/>
            <p:nvPr/>
          </p:nvSpPr>
          <p:spPr>
            <a:xfrm>
              <a:off x="6840250" y="2875388"/>
              <a:ext cx="26400" cy="24050"/>
            </a:xfrm>
            <a:custGeom>
              <a:avLst/>
              <a:gdLst/>
              <a:ahLst/>
              <a:cxnLst/>
              <a:rect l="l" t="t" r="r" b="b"/>
              <a:pathLst>
                <a:path w="1056" h="962" extrusionOk="0">
                  <a:moveTo>
                    <a:pt x="900" y="93"/>
                  </a:moveTo>
                  <a:cubicBezTo>
                    <a:pt x="884" y="62"/>
                    <a:pt x="869" y="31"/>
                    <a:pt x="853" y="0"/>
                  </a:cubicBezTo>
                  <a:lnTo>
                    <a:pt x="0" y="481"/>
                  </a:lnTo>
                  <a:cubicBezTo>
                    <a:pt x="16" y="496"/>
                    <a:pt x="31" y="527"/>
                    <a:pt x="62" y="558"/>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0"/>
            <p:cNvSpPr/>
            <p:nvPr/>
          </p:nvSpPr>
          <p:spPr>
            <a:xfrm>
              <a:off x="7063200" y="3025438"/>
              <a:ext cx="12425" cy="16700"/>
            </a:xfrm>
            <a:custGeom>
              <a:avLst/>
              <a:gdLst/>
              <a:ahLst/>
              <a:cxnLst/>
              <a:rect l="l" t="t" r="r" b="b"/>
              <a:pathLst>
                <a:path w="497" h="668" extrusionOk="0">
                  <a:moveTo>
                    <a:pt x="16" y="388"/>
                  </a:moveTo>
                  <a:cubicBezTo>
                    <a:pt x="0" y="481"/>
                    <a:pt x="31" y="574"/>
                    <a:pt x="78" y="667"/>
                  </a:cubicBezTo>
                  <a:lnTo>
                    <a:pt x="497" y="434"/>
                  </a:ln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0"/>
            <p:cNvSpPr/>
            <p:nvPr/>
          </p:nvSpPr>
          <p:spPr>
            <a:xfrm>
              <a:off x="7004250" y="2918413"/>
              <a:ext cx="18250" cy="23675"/>
            </a:xfrm>
            <a:custGeom>
              <a:avLst/>
              <a:gdLst/>
              <a:ahLst/>
              <a:cxnLst/>
              <a:rect l="l" t="t" r="r" b="b"/>
              <a:pathLst>
                <a:path w="730" h="947" extrusionOk="0">
                  <a:moveTo>
                    <a:pt x="265" y="1"/>
                  </a:moveTo>
                  <a:cubicBezTo>
                    <a:pt x="125" y="94"/>
                    <a:pt x="32" y="233"/>
                    <a:pt x="16" y="388"/>
                  </a:cubicBezTo>
                  <a:cubicBezTo>
                    <a:pt x="1" y="590"/>
                    <a:pt x="94" y="792"/>
                    <a:pt x="280" y="869"/>
                  </a:cubicBezTo>
                  <a:cubicBezTo>
                    <a:pt x="420" y="947"/>
                    <a:pt x="590" y="947"/>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0"/>
            <p:cNvSpPr/>
            <p:nvPr/>
          </p:nvSpPr>
          <p:spPr>
            <a:xfrm>
              <a:off x="6947275" y="2822263"/>
              <a:ext cx="16300" cy="12825"/>
            </a:xfrm>
            <a:custGeom>
              <a:avLst/>
              <a:gdLst/>
              <a:ahLst/>
              <a:cxnLst/>
              <a:rect l="l" t="t" r="r" b="b"/>
              <a:pathLst>
                <a:path w="652" h="513" extrusionOk="0">
                  <a:moveTo>
                    <a:pt x="419" y="0"/>
                  </a:moveTo>
                  <a:lnTo>
                    <a:pt x="0" y="248"/>
                  </a:lnTo>
                  <a:cubicBezTo>
                    <a:pt x="16" y="264"/>
                    <a:pt x="31" y="295"/>
                    <a:pt x="47" y="326"/>
                  </a:cubicBezTo>
                  <a:cubicBezTo>
                    <a:pt x="93" y="372"/>
                    <a:pt x="140" y="403"/>
                    <a:pt x="202" y="434"/>
                  </a:cubicBezTo>
                  <a:cubicBezTo>
                    <a:pt x="341" y="512"/>
                    <a:pt x="512" y="512"/>
                    <a:pt x="651"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0"/>
            <p:cNvSpPr/>
            <p:nvPr/>
          </p:nvSpPr>
          <p:spPr>
            <a:xfrm>
              <a:off x="6735550" y="3191763"/>
              <a:ext cx="30275" cy="27175"/>
            </a:xfrm>
            <a:custGeom>
              <a:avLst/>
              <a:gdLst/>
              <a:ahLst/>
              <a:cxnLst/>
              <a:rect l="l" t="t" r="r" b="b"/>
              <a:pathLst>
                <a:path w="1211" h="1087" extrusionOk="0">
                  <a:moveTo>
                    <a:pt x="358" y="1087"/>
                  </a:moveTo>
                  <a:lnTo>
                    <a:pt x="1211" y="606"/>
                  </a:lnTo>
                  <a:cubicBezTo>
                    <a:pt x="900" y="1"/>
                    <a:pt x="1" y="497"/>
                    <a:pt x="358" y="10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0"/>
            <p:cNvSpPr/>
            <p:nvPr/>
          </p:nvSpPr>
          <p:spPr>
            <a:xfrm>
              <a:off x="6681275" y="309056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0"/>
            <p:cNvSpPr/>
            <p:nvPr/>
          </p:nvSpPr>
          <p:spPr>
            <a:xfrm>
              <a:off x="6598300" y="3066538"/>
              <a:ext cx="28725" cy="31425"/>
            </a:xfrm>
            <a:custGeom>
              <a:avLst/>
              <a:gdLst/>
              <a:ahLst/>
              <a:cxnLst/>
              <a:rect l="l" t="t" r="r" b="b"/>
              <a:pathLst>
                <a:path w="1149" h="1257" extrusionOk="0">
                  <a:moveTo>
                    <a:pt x="1024" y="388"/>
                  </a:moveTo>
                  <a:cubicBezTo>
                    <a:pt x="822" y="0"/>
                    <a:pt x="249" y="62"/>
                    <a:pt x="124"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0"/>
            <p:cNvSpPr/>
            <p:nvPr/>
          </p:nvSpPr>
          <p:spPr>
            <a:xfrm>
              <a:off x="6657225" y="3173538"/>
              <a:ext cx="28725" cy="31450"/>
            </a:xfrm>
            <a:custGeom>
              <a:avLst/>
              <a:gdLst/>
              <a:ahLst/>
              <a:cxnLst/>
              <a:rect l="l" t="t" r="r" b="b"/>
              <a:pathLst>
                <a:path w="1149" h="1258" extrusionOk="0">
                  <a:moveTo>
                    <a:pt x="1024" y="389"/>
                  </a:moveTo>
                  <a:cubicBezTo>
                    <a:pt x="823" y="1"/>
                    <a:pt x="249" y="63"/>
                    <a:pt x="125" y="482"/>
                  </a:cubicBezTo>
                  <a:cubicBezTo>
                    <a:pt x="1" y="900"/>
                    <a:pt x="451" y="1257"/>
                    <a:pt x="838" y="1040"/>
                  </a:cubicBezTo>
                  <a:cubicBezTo>
                    <a:pt x="1071" y="916"/>
                    <a:pt x="1149"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0"/>
            <p:cNvSpPr/>
            <p:nvPr/>
          </p:nvSpPr>
          <p:spPr>
            <a:xfrm>
              <a:off x="6705325" y="3007588"/>
              <a:ext cx="28700" cy="31450"/>
            </a:xfrm>
            <a:custGeom>
              <a:avLst/>
              <a:gdLst/>
              <a:ahLst/>
              <a:cxnLst/>
              <a:rect l="l" t="t" r="r" b="b"/>
              <a:pathLst>
                <a:path w="1148" h="1258" extrusionOk="0">
                  <a:moveTo>
                    <a:pt x="1024" y="389"/>
                  </a:moveTo>
                  <a:cubicBezTo>
                    <a:pt x="807" y="1"/>
                    <a:pt x="248" y="63"/>
                    <a:pt x="124" y="482"/>
                  </a:cubicBezTo>
                  <a:cubicBezTo>
                    <a:pt x="0" y="900"/>
                    <a:pt x="450" y="1257"/>
                    <a:pt x="822" y="1055"/>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0"/>
            <p:cNvSpPr/>
            <p:nvPr/>
          </p:nvSpPr>
          <p:spPr>
            <a:xfrm>
              <a:off x="6764250" y="3114613"/>
              <a:ext cx="28725" cy="31425"/>
            </a:xfrm>
            <a:custGeom>
              <a:avLst/>
              <a:gdLst/>
              <a:ahLst/>
              <a:cxnLst/>
              <a:rect l="l" t="t" r="r" b="b"/>
              <a:pathLst>
                <a:path w="1149" h="1257" extrusionOk="0">
                  <a:moveTo>
                    <a:pt x="1024" y="388"/>
                  </a:moveTo>
                  <a:cubicBezTo>
                    <a:pt x="822" y="0"/>
                    <a:pt x="249" y="62"/>
                    <a:pt x="125" y="481"/>
                  </a:cubicBezTo>
                  <a:cubicBezTo>
                    <a:pt x="0" y="900"/>
                    <a:pt x="450" y="1257"/>
                    <a:pt x="838" y="1055"/>
                  </a:cubicBezTo>
                  <a:cubicBezTo>
                    <a:pt x="1071"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0"/>
            <p:cNvSpPr/>
            <p:nvPr/>
          </p:nvSpPr>
          <p:spPr>
            <a:xfrm>
              <a:off x="6530450" y="3052188"/>
              <a:ext cx="12825" cy="16700"/>
            </a:xfrm>
            <a:custGeom>
              <a:avLst/>
              <a:gdLst/>
              <a:ahLst/>
              <a:cxnLst/>
              <a:rect l="l" t="t" r="r" b="b"/>
              <a:pathLst>
                <a:path w="513" h="668" extrusionOk="0">
                  <a:moveTo>
                    <a:pt x="233" y="667"/>
                  </a:moveTo>
                  <a:cubicBezTo>
                    <a:pt x="264" y="652"/>
                    <a:pt x="295" y="636"/>
                    <a:pt x="310" y="605"/>
                  </a:cubicBezTo>
                  <a:cubicBezTo>
                    <a:pt x="466" y="481"/>
                    <a:pt x="512" y="280"/>
                    <a:pt x="466"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0"/>
            <p:cNvSpPr/>
            <p:nvPr/>
          </p:nvSpPr>
          <p:spPr>
            <a:xfrm>
              <a:off x="6626600" y="2993238"/>
              <a:ext cx="26400" cy="24075"/>
            </a:xfrm>
            <a:custGeom>
              <a:avLst/>
              <a:gdLst/>
              <a:ahLst/>
              <a:cxnLst/>
              <a:rect l="l" t="t" r="r" b="b"/>
              <a:pathLst>
                <a:path w="1056" h="963" extrusionOk="0">
                  <a:moveTo>
                    <a:pt x="885" y="94"/>
                  </a:moveTo>
                  <a:cubicBezTo>
                    <a:pt x="885" y="63"/>
                    <a:pt x="869" y="32"/>
                    <a:pt x="854" y="1"/>
                  </a:cubicBezTo>
                  <a:lnTo>
                    <a:pt x="1" y="482"/>
                  </a:lnTo>
                  <a:cubicBezTo>
                    <a:pt x="16" y="497"/>
                    <a:pt x="32" y="528"/>
                    <a:pt x="47" y="559"/>
                  </a:cubicBezTo>
                  <a:cubicBezTo>
                    <a:pt x="404" y="963"/>
                    <a:pt x="1055" y="606"/>
                    <a:pt x="885" y="9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0"/>
            <p:cNvSpPr/>
            <p:nvPr/>
          </p:nvSpPr>
          <p:spPr>
            <a:xfrm>
              <a:off x="6848000" y="3143313"/>
              <a:ext cx="13975" cy="16700"/>
            </a:xfrm>
            <a:custGeom>
              <a:avLst/>
              <a:gdLst/>
              <a:ahLst/>
              <a:cxnLst/>
              <a:rect l="l" t="t" r="r" b="b"/>
              <a:pathLst>
                <a:path w="559" h="668" extrusionOk="0">
                  <a:moveTo>
                    <a:pt x="125" y="667"/>
                  </a:moveTo>
                  <a:lnTo>
                    <a:pt x="559" y="434"/>
                  </a:lnTo>
                  <a:lnTo>
                    <a:pt x="326" y="0"/>
                  </a:lnTo>
                  <a:cubicBezTo>
                    <a:pt x="78" y="124"/>
                    <a:pt x="1" y="434"/>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0"/>
            <p:cNvSpPr/>
            <p:nvPr/>
          </p:nvSpPr>
          <p:spPr>
            <a:xfrm>
              <a:off x="6790225" y="3036288"/>
              <a:ext cx="18650" cy="23300"/>
            </a:xfrm>
            <a:custGeom>
              <a:avLst/>
              <a:gdLst/>
              <a:ahLst/>
              <a:cxnLst/>
              <a:rect l="l" t="t" r="r" b="b"/>
              <a:pathLst>
                <a:path w="746" h="932" extrusionOk="0">
                  <a:moveTo>
                    <a:pt x="280" y="0"/>
                  </a:moveTo>
                  <a:cubicBezTo>
                    <a:pt x="187" y="47"/>
                    <a:pt x="125" y="125"/>
                    <a:pt x="78" y="218"/>
                  </a:cubicBezTo>
                  <a:cubicBezTo>
                    <a:pt x="1" y="357"/>
                    <a:pt x="1" y="528"/>
                    <a:pt x="78" y="667"/>
                  </a:cubicBezTo>
                  <a:cubicBezTo>
                    <a:pt x="156" y="807"/>
                    <a:pt x="311" y="900"/>
                    <a:pt x="466" y="916"/>
                  </a:cubicBezTo>
                  <a:cubicBezTo>
                    <a:pt x="574" y="931"/>
                    <a:pt x="668" y="916"/>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0"/>
            <p:cNvSpPr/>
            <p:nvPr/>
          </p:nvSpPr>
          <p:spPr>
            <a:xfrm>
              <a:off x="6733225" y="2940138"/>
              <a:ext cx="16700" cy="12425"/>
            </a:xfrm>
            <a:custGeom>
              <a:avLst/>
              <a:gdLst/>
              <a:ahLst/>
              <a:cxnLst/>
              <a:rect l="l" t="t" r="r" b="b"/>
              <a:pathLst>
                <a:path w="668" h="497" extrusionOk="0">
                  <a:moveTo>
                    <a:pt x="435" y="0"/>
                  </a:moveTo>
                  <a:lnTo>
                    <a:pt x="1" y="233"/>
                  </a:lnTo>
                  <a:cubicBezTo>
                    <a:pt x="16" y="264"/>
                    <a:pt x="47" y="295"/>
                    <a:pt x="63" y="310"/>
                  </a:cubicBezTo>
                  <a:cubicBezTo>
                    <a:pt x="140" y="419"/>
                    <a:pt x="264" y="481"/>
                    <a:pt x="388" y="481"/>
                  </a:cubicBezTo>
                  <a:cubicBezTo>
                    <a:pt x="482" y="496"/>
                    <a:pt x="590" y="481"/>
                    <a:pt x="668"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0"/>
            <p:cNvSpPr/>
            <p:nvPr/>
          </p:nvSpPr>
          <p:spPr>
            <a:xfrm>
              <a:off x="6519575" y="3058013"/>
              <a:ext cx="16700" cy="12425"/>
            </a:xfrm>
            <a:custGeom>
              <a:avLst/>
              <a:gdLst/>
              <a:ahLst/>
              <a:cxnLst/>
              <a:rect l="l" t="t" r="r" b="b"/>
              <a:pathLst>
                <a:path w="668" h="497" extrusionOk="0">
                  <a:moveTo>
                    <a:pt x="1" y="233"/>
                  </a:moveTo>
                  <a:cubicBezTo>
                    <a:pt x="16" y="264"/>
                    <a:pt x="32" y="295"/>
                    <a:pt x="63" y="326"/>
                  </a:cubicBezTo>
                  <a:cubicBezTo>
                    <a:pt x="141" y="419"/>
                    <a:pt x="265" y="481"/>
                    <a:pt x="389" y="496"/>
                  </a:cubicBezTo>
                  <a:cubicBezTo>
                    <a:pt x="482" y="496"/>
                    <a:pt x="575" y="481"/>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0"/>
            <p:cNvSpPr/>
            <p:nvPr/>
          </p:nvSpPr>
          <p:spPr>
            <a:xfrm>
              <a:off x="7165950" y="2692363"/>
              <a:ext cx="16700" cy="12050"/>
            </a:xfrm>
            <a:custGeom>
              <a:avLst/>
              <a:gdLst/>
              <a:ahLst/>
              <a:cxnLst/>
              <a:rect l="l" t="t" r="r" b="b"/>
              <a:pathLst>
                <a:path w="668" h="482" extrusionOk="0">
                  <a:moveTo>
                    <a:pt x="667" y="249"/>
                  </a:moveTo>
                  <a:cubicBezTo>
                    <a:pt x="574" y="109"/>
                    <a:pt x="435" y="16"/>
                    <a:pt x="280" y="0"/>
                  </a:cubicBezTo>
                  <a:cubicBezTo>
                    <a:pt x="233" y="0"/>
                    <a:pt x="202" y="0"/>
                    <a:pt x="171" y="0"/>
                  </a:cubicBezTo>
                  <a:cubicBezTo>
                    <a:pt x="140" y="0"/>
                    <a:pt x="109" y="16"/>
                    <a:pt x="78" y="16"/>
                  </a:cubicBezTo>
                  <a:cubicBezTo>
                    <a:pt x="47" y="32"/>
                    <a:pt x="16" y="47"/>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0"/>
            <p:cNvSpPr/>
            <p:nvPr/>
          </p:nvSpPr>
          <p:spPr>
            <a:xfrm>
              <a:off x="7106625" y="2582238"/>
              <a:ext cx="24075" cy="26000"/>
            </a:xfrm>
            <a:custGeom>
              <a:avLst/>
              <a:gdLst/>
              <a:ahLst/>
              <a:cxnLst/>
              <a:rect l="l" t="t" r="r" b="b"/>
              <a:pathLst>
                <a:path w="963" h="1040" extrusionOk="0">
                  <a:moveTo>
                    <a:pt x="481" y="1040"/>
                  </a:moveTo>
                  <a:cubicBezTo>
                    <a:pt x="497" y="1024"/>
                    <a:pt x="528" y="1009"/>
                    <a:pt x="559" y="993"/>
                  </a:cubicBezTo>
                  <a:cubicBezTo>
                    <a:pt x="962" y="652"/>
                    <a:pt x="605" y="1"/>
                    <a:pt x="93" y="156"/>
                  </a:cubicBezTo>
                  <a:cubicBezTo>
                    <a:pt x="62" y="156"/>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0"/>
            <p:cNvSpPr/>
            <p:nvPr/>
          </p:nvSpPr>
          <p:spPr>
            <a:xfrm>
              <a:off x="7265975" y="2633438"/>
              <a:ext cx="23300" cy="17850"/>
            </a:xfrm>
            <a:custGeom>
              <a:avLst/>
              <a:gdLst/>
              <a:ahLst/>
              <a:cxnLst/>
              <a:rect l="l" t="t" r="r" b="b"/>
              <a:pathLst>
                <a:path w="932" h="714" extrusionOk="0">
                  <a:moveTo>
                    <a:pt x="265" y="62"/>
                  </a:moveTo>
                  <a:cubicBezTo>
                    <a:pt x="202" y="93"/>
                    <a:pt x="156" y="124"/>
                    <a:pt x="109" y="186"/>
                  </a:cubicBezTo>
                  <a:cubicBezTo>
                    <a:pt x="94" y="202"/>
                    <a:pt x="78" y="233"/>
                    <a:pt x="63" y="264"/>
                  </a:cubicBezTo>
                  <a:cubicBezTo>
                    <a:pt x="32" y="310"/>
                    <a:pt x="16" y="372"/>
                    <a:pt x="16" y="434"/>
                  </a:cubicBezTo>
                  <a:cubicBezTo>
                    <a:pt x="1" y="543"/>
                    <a:pt x="16" y="636"/>
                    <a:pt x="63" y="713"/>
                  </a:cubicBezTo>
                  <a:lnTo>
                    <a:pt x="931" y="248"/>
                  </a:lnTo>
                  <a:cubicBezTo>
                    <a:pt x="838" y="109"/>
                    <a:pt x="699" y="16"/>
                    <a:pt x="544" y="0"/>
                  </a:cubicBezTo>
                  <a:cubicBezTo>
                    <a:pt x="497" y="0"/>
                    <a:pt x="466" y="0"/>
                    <a:pt x="435" y="0"/>
                  </a:cubicBezTo>
                  <a:cubicBezTo>
                    <a:pt x="373" y="0"/>
                    <a:pt x="311" y="16"/>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0"/>
            <p:cNvSpPr/>
            <p:nvPr/>
          </p:nvSpPr>
          <p:spPr>
            <a:xfrm>
              <a:off x="7204725" y="2523313"/>
              <a:ext cx="28725" cy="31425"/>
            </a:xfrm>
            <a:custGeom>
              <a:avLst/>
              <a:gdLst/>
              <a:ahLst/>
              <a:cxnLst/>
              <a:rect l="l" t="t" r="r" b="b"/>
              <a:pathLst>
                <a:path w="1149" h="1257" extrusionOk="0">
                  <a:moveTo>
                    <a:pt x="1024" y="388"/>
                  </a:moveTo>
                  <a:cubicBezTo>
                    <a:pt x="807" y="0"/>
                    <a:pt x="249"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0"/>
            <p:cNvSpPr/>
            <p:nvPr/>
          </p:nvSpPr>
          <p:spPr>
            <a:xfrm>
              <a:off x="7120575" y="25000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0"/>
            <p:cNvSpPr/>
            <p:nvPr/>
          </p:nvSpPr>
          <p:spPr>
            <a:xfrm>
              <a:off x="7179525" y="2606663"/>
              <a:ext cx="31425" cy="29125"/>
            </a:xfrm>
            <a:custGeom>
              <a:avLst/>
              <a:gdLst/>
              <a:ahLst/>
              <a:cxnLst/>
              <a:rect l="l" t="t" r="r" b="b"/>
              <a:pathLst>
                <a:path w="1257" h="1165" extrusionOk="0">
                  <a:moveTo>
                    <a:pt x="869" y="1024"/>
                  </a:moveTo>
                  <a:cubicBezTo>
                    <a:pt x="1257" y="823"/>
                    <a:pt x="1194" y="249"/>
                    <a:pt x="776" y="125"/>
                  </a:cubicBezTo>
                  <a:cubicBezTo>
                    <a:pt x="357" y="1"/>
                    <a:pt x="0" y="451"/>
                    <a:pt x="217" y="838"/>
                  </a:cubicBezTo>
                  <a:cubicBezTo>
                    <a:pt x="341" y="1071"/>
                    <a:pt x="636" y="1164"/>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0"/>
            <p:cNvSpPr/>
            <p:nvPr/>
          </p:nvSpPr>
          <p:spPr>
            <a:xfrm>
              <a:off x="7053900" y="2484913"/>
              <a:ext cx="12800" cy="16700"/>
            </a:xfrm>
            <a:custGeom>
              <a:avLst/>
              <a:gdLst/>
              <a:ahLst/>
              <a:cxnLst/>
              <a:rect l="l" t="t" r="r" b="b"/>
              <a:pathLst>
                <a:path w="512" h="668" extrusionOk="0">
                  <a:moveTo>
                    <a:pt x="233" y="668"/>
                  </a:moveTo>
                  <a:cubicBezTo>
                    <a:pt x="248" y="652"/>
                    <a:pt x="279" y="621"/>
                    <a:pt x="310" y="606"/>
                  </a:cubicBezTo>
                  <a:cubicBezTo>
                    <a:pt x="450" y="482"/>
                    <a:pt x="512" y="280"/>
                    <a:pt x="465" y="94"/>
                  </a:cubicBezTo>
                  <a:cubicBezTo>
                    <a:pt x="450" y="63"/>
                    <a:pt x="434"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0"/>
            <p:cNvSpPr/>
            <p:nvPr/>
          </p:nvSpPr>
          <p:spPr>
            <a:xfrm>
              <a:off x="7149650" y="2425988"/>
              <a:ext cx="26400" cy="23675"/>
            </a:xfrm>
            <a:custGeom>
              <a:avLst/>
              <a:gdLst/>
              <a:ahLst/>
              <a:cxnLst/>
              <a:rect l="l" t="t" r="r" b="b"/>
              <a:pathLst>
                <a:path w="1056" h="947" extrusionOk="0">
                  <a:moveTo>
                    <a:pt x="63" y="559"/>
                  </a:moveTo>
                  <a:cubicBezTo>
                    <a:pt x="404" y="946"/>
                    <a:pt x="1056" y="590"/>
                    <a:pt x="901" y="93"/>
                  </a:cubicBezTo>
                  <a:cubicBezTo>
                    <a:pt x="885" y="62"/>
                    <a:pt x="885" y="31"/>
                    <a:pt x="870" y="0"/>
                  </a:cubicBezTo>
                  <a:lnTo>
                    <a:pt x="1" y="466"/>
                  </a:lnTo>
                  <a:cubicBezTo>
                    <a:pt x="32" y="497"/>
                    <a:pt x="48"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0"/>
            <p:cNvSpPr/>
            <p:nvPr/>
          </p:nvSpPr>
          <p:spPr>
            <a:xfrm>
              <a:off x="6951925" y="2810238"/>
              <a:ext cx="16700" cy="12050"/>
            </a:xfrm>
            <a:custGeom>
              <a:avLst/>
              <a:gdLst/>
              <a:ahLst/>
              <a:cxnLst/>
              <a:rect l="l" t="t" r="r" b="b"/>
              <a:pathLst>
                <a:path w="668" h="482" extrusionOk="0">
                  <a:moveTo>
                    <a:pt x="667" y="249"/>
                  </a:moveTo>
                  <a:cubicBezTo>
                    <a:pt x="589" y="109"/>
                    <a:pt x="434" y="16"/>
                    <a:pt x="279" y="0"/>
                  </a:cubicBezTo>
                  <a:cubicBezTo>
                    <a:pt x="248" y="0"/>
                    <a:pt x="217" y="0"/>
                    <a:pt x="186" y="0"/>
                  </a:cubicBezTo>
                  <a:cubicBezTo>
                    <a:pt x="109" y="0"/>
                    <a:pt x="47" y="31"/>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0"/>
            <p:cNvSpPr/>
            <p:nvPr/>
          </p:nvSpPr>
          <p:spPr>
            <a:xfrm>
              <a:off x="6892975" y="2701663"/>
              <a:ext cx="19800" cy="24450"/>
            </a:xfrm>
            <a:custGeom>
              <a:avLst/>
              <a:gdLst/>
              <a:ahLst/>
              <a:cxnLst/>
              <a:rect l="l" t="t" r="r" b="b"/>
              <a:pathLst>
                <a:path w="792" h="978" extrusionOk="0">
                  <a:moveTo>
                    <a:pt x="668" y="326"/>
                  </a:moveTo>
                  <a:cubicBezTo>
                    <a:pt x="528" y="78"/>
                    <a:pt x="233" y="1"/>
                    <a:pt x="1" y="125"/>
                  </a:cubicBezTo>
                  <a:lnTo>
                    <a:pt x="466" y="978"/>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0"/>
            <p:cNvSpPr/>
            <p:nvPr/>
          </p:nvSpPr>
          <p:spPr>
            <a:xfrm>
              <a:off x="7051950" y="2751288"/>
              <a:ext cx="23300" cy="18250"/>
            </a:xfrm>
            <a:custGeom>
              <a:avLst/>
              <a:gdLst/>
              <a:ahLst/>
              <a:cxnLst/>
              <a:rect l="l" t="t" r="r" b="b"/>
              <a:pathLst>
                <a:path w="932" h="730" extrusionOk="0">
                  <a:moveTo>
                    <a:pt x="125" y="187"/>
                  </a:moveTo>
                  <a:cubicBezTo>
                    <a:pt x="109" y="218"/>
                    <a:pt x="94" y="234"/>
                    <a:pt x="78" y="265"/>
                  </a:cubicBezTo>
                  <a:cubicBezTo>
                    <a:pt x="1" y="404"/>
                    <a:pt x="1" y="590"/>
                    <a:pt x="78" y="730"/>
                  </a:cubicBezTo>
                  <a:lnTo>
                    <a:pt x="931" y="249"/>
                  </a:lnTo>
                  <a:cubicBezTo>
                    <a:pt x="854" y="110"/>
                    <a:pt x="699" y="16"/>
                    <a:pt x="543" y="1"/>
                  </a:cubicBezTo>
                  <a:cubicBezTo>
                    <a:pt x="512" y="1"/>
                    <a:pt x="481" y="1"/>
                    <a:pt x="450" y="1"/>
                  </a:cubicBezTo>
                  <a:cubicBezTo>
                    <a:pt x="311" y="16"/>
                    <a:pt x="202"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0"/>
            <p:cNvSpPr/>
            <p:nvPr/>
          </p:nvSpPr>
          <p:spPr>
            <a:xfrm>
              <a:off x="6991075" y="2641188"/>
              <a:ext cx="28725" cy="31425"/>
            </a:xfrm>
            <a:custGeom>
              <a:avLst/>
              <a:gdLst/>
              <a:ahLst/>
              <a:cxnLst/>
              <a:rect l="l" t="t" r="r" b="b"/>
              <a:pathLst>
                <a:path w="1149" h="1257" extrusionOk="0">
                  <a:moveTo>
                    <a:pt x="1009" y="388"/>
                  </a:moveTo>
                  <a:cubicBezTo>
                    <a:pt x="807" y="0"/>
                    <a:pt x="233" y="62"/>
                    <a:pt x="125" y="481"/>
                  </a:cubicBezTo>
                  <a:cubicBezTo>
                    <a:pt x="1" y="900"/>
                    <a:pt x="435" y="1256"/>
                    <a:pt x="823" y="1039"/>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0"/>
            <p:cNvSpPr/>
            <p:nvPr/>
          </p:nvSpPr>
          <p:spPr>
            <a:xfrm>
              <a:off x="6908100" y="2617138"/>
              <a:ext cx="28725" cy="31425"/>
            </a:xfrm>
            <a:custGeom>
              <a:avLst/>
              <a:gdLst/>
              <a:ahLst/>
              <a:cxnLst/>
              <a:rect l="l" t="t" r="r" b="b"/>
              <a:pathLst>
                <a:path w="1149" h="1257" extrusionOk="0">
                  <a:moveTo>
                    <a:pt x="1024" y="388"/>
                  </a:moveTo>
                  <a:cubicBezTo>
                    <a:pt x="807" y="1"/>
                    <a:pt x="249" y="63"/>
                    <a:pt x="125" y="481"/>
                  </a:cubicBezTo>
                  <a:cubicBezTo>
                    <a:pt x="1" y="900"/>
                    <a:pt x="450"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0"/>
            <p:cNvSpPr/>
            <p:nvPr/>
          </p:nvSpPr>
          <p:spPr>
            <a:xfrm>
              <a:off x="6967025" y="2724163"/>
              <a:ext cx="28725" cy="31425"/>
            </a:xfrm>
            <a:custGeom>
              <a:avLst/>
              <a:gdLst/>
              <a:ahLst/>
              <a:cxnLst/>
              <a:rect l="l" t="t" r="r" b="b"/>
              <a:pathLst>
                <a:path w="1149" h="1257" extrusionOk="0">
                  <a:moveTo>
                    <a:pt x="1025" y="372"/>
                  </a:moveTo>
                  <a:cubicBezTo>
                    <a:pt x="807" y="0"/>
                    <a:pt x="249" y="62"/>
                    <a:pt x="125" y="481"/>
                  </a:cubicBezTo>
                  <a:cubicBezTo>
                    <a:pt x="1" y="900"/>
                    <a:pt x="451" y="1257"/>
                    <a:pt x="823" y="1039"/>
                  </a:cubicBezTo>
                  <a:cubicBezTo>
                    <a:pt x="1056" y="915"/>
                    <a:pt x="1149" y="621"/>
                    <a:pt x="1025"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0"/>
            <p:cNvSpPr/>
            <p:nvPr/>
          </p:nvSpPr>
          <p:spPr>
            <a:xfrm>
              <a:off x="7015125" y="255821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0"/>
            <p:cNvSpPr/>
            <p:nvPr/>
          </p:nvSpPr>
          <p:spPr>
            <a:xfrm>
              <a:off x="7074050" y="2665213"/>
              <a:ext cx="28725" cy="31450"/>
            </a:xfrm>
            <a:custGeom>
              <a:avLst/>
              <a:gdLst/>
              <a:ahLst/>
              <a:cxnLst/>
              <a:rect l="l" t="t" r="r" b="b"/>
              <a:pathLst>
                <a:path w="1149" h="1258" extrusionOk="0">
                  <a:moveTo>
                    <a:pt x="1009" y="373"/>
                  </a:moveTo>
                  <a:cubicBezTo>
                    <a:pt x="807" y="1"/>
                    <a:pt x="233" y="63"/>
                    <a:pt x="109" y="482"/>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0"/>
            <p:cNvSpPr/>
            <p:nvPr/>
          </p:nvSpPr>
          <p:spPr>
            <a:xfrm>
              <a:off x="6839850" y="2602413"/>
              <a:ext cx="13600" cy="17075"/>
            </a:xfrm>
            <a:custGeom>
              <a:avLst/>
              <a:gdLst/>
              <a:ahLst/>
              <a:cxnLst/>
              <a:rect l="l" t="t" r="r" b="b"/>
              <a:pathLst>
                <a:path w="544" h="683" extrusionOk="0">
                  <a:moveTo>
                    <a:pt x="233" y="683"/>
                  </a:moveTo>
                  <a:cubicBezTo>
                    <a:pt x="451" y="574"/>
                    <a:pt x="544" y="326"/>
                    <a:pt x="466" y="93"/>
                  </a:cubicBezTo>
                  <a:cubicBezTo>
                    <a:pt x="466" y="62"/>
                    <a:pt x="451"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0"/>
            <p:cNvSpPr/>
            <p:nvPr/>
          </p:nvSpPr>
          <p:spPr>
            <a:xfrm>
              <a:off x="6936025" y="2543863"/>
              <a:ext cx="26375" cy="23675"/>
            </a:xfrm>
            <a:custGeom>
              <a:avLst/>
              <a:gdLst/>
              <a:ahLst/>
              <a:cxnLst/>
              <a:rect l="l" t="t" r="r" b="b"/>
              <a:pathLst>
                <a:path w="1055" h="947" extrusionOk="0">
                  <a:moveTo>
                    <a:pt x="62" y="559"/>
                  </a:moveTo>
                  <a:cubicBezTo>
                    <a:pt x="403" y="946"/>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0"/>
            <p:cNvSpPr/>
            <p:nvPr/>
          </p:nvSpPr>
          <p:spPr>
            <a:xfrm>
              <a:off x="7159350" y="2693913"/>
              <a:ext cx="12050" cy="16700"/>
            </a:xfrm>
            <a:custGeom>
              <a:avLst/>
              <a:gdLst/>
              <a:ahLst/>
              <a:cxnLst/>
              <a:rect l="l" t="t" r="r" b="b"/>
              <a:pathLst>
                <a:path w="482" h="668" extrusionOk="0">
                  <a:moveTo>
                    <a:pt x="1" y="388"/>
                  </a:moveTo>
                  <a:cubicBezTo>
                    <a:pt x="1" y="481"/>
                    <a:pt x="16" y="574"/>
                    <a:pt x="63" y="667"/>
                  </a:cubicBezTo>
                  <a:lnTo>
                    <a:pt x="482" y="419"/>
                  </a:lnTo>
                  <a:lnTo>
                    <a:pt x="249" y="1"/>
                  </a:lnTo>
                  <a:cubicBezTo>
                    <a:pt x="202" y="32"/>
                    <a:pt x="140" y="78"/>
                    <a:pt x="109" y="125"/>
                  </a:cubicBezTo>
                  <a:cubicBezTo>
                    <a:pt x="78" y="140"/>
                    <a:pt x="63" y="171"/>
                    <a:pt x="47" y="202"/>
                  </a:cubicBezTo>
                  <a:cubicBezTo>
                    <a:pt x="32" y="264"/>
                    <a:pt x="1" y="326"/>
                    <a:pt x="1"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0"/>
            <p:cNvSpPr/>
            <p:nvPr/>
          </p:nvSpPr>
          <p:spPr>
            <a:xfrm>
              <a:off x="7098875" y="2586888"/>
              <a:ext cx="19800" cy="24850"/>
            </a:xfrm>
            <a:custGeom>
              <a:avLst/>
              <a:gdLst/>
              <a:ahLst/>
              <a:cxnLst/>
              <a:rect l="l" t="t" r="r" b="b"/>
              <a:pathLst>
                <a:path w="792" h="994" extrusionOk="0">
                  <a:moveTo>
                    <a:pt x="124" y="668"/>
                  </a:moveTo>
                  <a:cubicBezTo>
                    <a:pt x="248" y="900"/>
                    <a:pt x="543" y="993"/>
                    <a:pt x="791" y="854"/>
                  </a:cubicBezTo>
                  <a:lnTo>
                    <a:pt x="310"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0"/>
            <p:cNvSpPr/>
            <p:nvPr/>
          </p:nvSpPr>
          <p:spPr>
            <a:xfrm>
              <a:off x="7043025" y="2490738"/>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0"/>
            <p:cNvSpPr/>
            <p:nvPr/>
          </p:nvSpPr>
          <p:spPr>
            <a:xfrm>
              <a:off x="6738275" y="2928113"/>
              <a:ext cx="16700" cy="12425"/>
            </a:xfrm>
            <a:custGeom>
              <a:avLst/>
              <a:gdLst/>
              <a:ahLst/>
              <a:cxnLst/>
              <a:rect l="l" t="t" r="r" b="b"/>
              <a:pathLst>
                <a:path w="668" h="497" extrusionOk="0">
                  <a:moveTo>
                    <a:pt x="667" y="248"/>
                  </a:moveTo>
                  <a:cubicBezTo>
                    <a:pt x="605" y="171"/>
                    <a:pt x="543" y="93"/>
                    <a:pt x="450" y="62"/>
                  </a:cubicBezTo>
                  <a:cubicBezTo>
                    <a:pt x="404" y="31"/>
                    <a:pt x="342" y="16"/>
                    <a:pt x="280" y="0"/>
                  </a:cubicBezTo>
                  <a:lnTo>
                    <a:pt x="186" y="0"/>
                  </a:lnTo>
                  <a:cubicBezTo>
                    <a:pt x="155" y="0"/>
                    <a:pt x="124" y="16"/>
                    <a:pt x="93" y="31"/>
                  </a:cubicBezTo>
                  <a:cubicBezTo>
                    <a:pt x="62" y="31"/>
                    <a:pt x="31" y="47"/>
                    <a:pt x="0"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0"/>
            <p:cNvSpPr/>
            <p:nvPr/>
          </p:nvSpPr>
          <p:spPr>
            <a:xfrm>
              <a:off x="6678950" y="2817988"/>
              <a:ext cx="24050" cy="26000"/>
            </a:xfrm>
            <a:custGeom>
              <a:avLst/>
              <a:gdLst/>
              <a:ahLst/>
              <a:cxnLst/>
              <a:rect l="l" t="t" r="r" b="b"/>
              <a:pathLst>
                <a:path w="962" h="1040" extrusionOk="0">
                  <a:moveTo>
                    <a:pt x="559" y="993"/>
                  </a:moveTo>
                  <a:cubicBezTo>
                    <a:pt x="962" y="652"/>
                    <a:pt x="605" y="1"/>
                    <a:pt x="93" y="156"/>
                  </a:cubicBezTo>
                  <a:cubicBezTo>
                    <a:pt x="62" y="156"/>
                    <a:pt x="31" y="171"/>
                    <a:pt x="0" y="187"/>
                  </a:cubicBezTo>
                  <a:lnTo>
                    <a:pt x="481" y="1040"/>
                  </a:lnTo>
                  <a:cubicBezTo>
                    <a:pt x="512" y="1024"/>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0"/>
            <p:cNvSpPr/>
            <p:nvPr/>
          </p:nvSpPr>
          <p:spPr>
            <a:xfrm>
              <a:off x="6838300" y="2869163"/>
              <a:ext cx="23300" cy="17875"/>
            </a:xfrm>
            <a:custGeom>
              <a:avLst/>
              <a:gdLst/>
              <a:ahLst/>
              <a:cxnLst/>
              <a:rect l="l" t="t" r="r" b="b"/>
              <a:pathLst>
                <a:path w="932" h="715" extrusionOk="0">
                  <a:moveTo>
                    <a:pt x="730" y="47"/>
                  </a:moveTo>
                  <a:cubicBezTo>
                    <a:pt x="668" y="32"/>
                    <a:pt x="606" y="1"/>
                    <a:pt x="544" y="1"/>
                  </a:cubicBezTo>
                  <a:cubicBezTo>
                    <a:pt x="513" y="1"/>
                    <a:pt x="482" y="1"/>
                    <a:pt x="451" y="1"/>
                  </a:cubicBezTo>
                  <a:cubicBezTo>
                    <a:pt x="389" y="1"/>
                    <a:pt x="327" y="32"/>
                    <a:pt x="264" y="63"/>
                  </a:cubicBezTo>
                  <a:cubicBezTo>
                    <a:pt x="202" y="94"/>
                    <a:pt x="156" y="125"/>
                    <a:pt x="109" y="187"/>
                  </a:cubicBezTo>
                  <a:cubicBezTo>
                    <a:pt x="94" y="202"/>
                    <a:pt x="78" y="233"/>
                    <a:pt x="63" y="265"/>
                  </a:cubicBezTo>
                  <a:cubicBezTo>
                    <a:pt x="32" y="327"/>
                    <a:pt x="16" y="373"/>
                    <a:pt x="16" y="435"/>
                  </a:cubicBezTo>
                  <a:cubicBezTo>
                    <a:pt x="1" y="544"/>
                    <a:pt x="16" y="637"/>
                    <a:pt x="63" y="714"/>
                  </a:cubicBezTo>
                  <a:lnTo>
                    <a:pt x="931" y="249"/>
                  </a:lnTo>
                  <a:cubicBezTo>
                    <a:pt x="885" y="171"/>
                    <a:pt x="807" y="94"/>
                    <a:pt x="730"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0"/>
            <p:cNvSpPr/>
            <p:nvPr/>
          </p:nvSpPr>
          <p:spPr>
            <a:xfrm>
              <a:off x="6777050" y="2759063"/>
              <a:ext cx="28700" cy="31425"/>
            </a:xfrm>
            <a:custGeom>
              <a:avLst/>
              <a:gdLst/>
              <a:ahLst/>
              <a:cxnLst/>
              <a:rect l="l" t="t" r="r" b="b"/>
              <a:pathLst>
                <a:path w="1148" h="1257" extrusionOk="0">
                  <a:moveTo>
                    <a:pt x="1024" y="388"/>
                  </a:moveTo>
                  <a:cubicBezTo>
                    <a:pt x="822" y="0"/>
                    <a:pt x="248" y="62"/>
                    <a:pt x="124" y="481"/>
                  </a:cubicBezTo>
                  <a:cubicBezTo>
                    <a:pt x="0" y="900"/>
                    <a:pt x="450" y="1256"/>
                    <a:pt x="838"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0"/>
            <p:cNvSpPr/>
            <p:nvPr/>
          </p:nvSpPr>
          <p:spPr>
            <a:xfrm>
              <a:off x="6694450" y="2735013"/>
              <a:ext cx="28725" cy="31425"/>
            </a:xfrm>
            <a:custGeom>
              <a:avLst/>
              <a:gdLst/>
              <a:ahLst/>
              <a:cxnLst/>
              <a:rect l="l" t="t" r="r" b="b"/>
              <a:pathLst>
                <a:path w="1149" h="1257" extrusionOk="0">
                  <a:moveTo>
                    <a:pt x="1009" y="388"/>
                  </a:moveTo>
                  <a:cubicBezTo>
                    <a:pt x="807" y="1"/>
                    <a:pt x="233" y="63"/>
                    <a:pt x="125" y="481"/>
                  </a:cubicBezTo>
                  <a:cubicBezTo>
                    <a:pt x="1" y="900"/>
                    <a:pt x="435" y="1257"/>
                    <a:pt x="823" y="1040"/>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0"/>
            <p:cNvSpPr/>
            <p:nvPr/>
          </p:nvSpPr>
          <p:spPr>
            <a:xfrm>
              <a:off x="6753400" y="2842038"/>
              <a:ext cx="28700" cy="31425"/>
            </a:xfrm>
            <a:custGeom>
              <a:avLst/>
              <a:gdLst/>
              <a:ahLst/>
              <a:cxnLst/>
              <a:rect l="l" t="t" r="r" b="b"/>
              <a:pathLst>
                <a:path w="1148" h="1257" extrusionOk="0">
                  <a:moveTo>
                    <a:pt x="1008" y="372"/>
                  </a:moveTo>
                  <a:cubicBezTo>
                    <a:pt x="807" y="0"/>
                    <a:pt x="233" y="62"/>
                    <a:pt x="124" y="481"/>
                  </a:cubicBezTo>
                  <a:cubicBezTo>
                    <a:pt x="0" y="900"/>
                    <a:pt x="434" y="1256"/>
                    <a:pt x="822" y="1039"/>
                  </a:cubicBezTo>
                  <a:cubicBezTo>
                    <a:pt x="1055" y="915"/>
                    <a:pt x="1148" y="621"/>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0"/>
            <p:cNvSpPr/>
            <p:nvPr/>
          </p:nvSpPr>
          <p:spPr>
            <a:xfrm>
              <a:off x="6801075" y="2676088"/>
              <a:ext cx="28725" cy="31425"/>
            </a:xfrm>
            <a:custGeom>
              <a:avLst/>
              <a:gdLst/>
              <a:ahLst/>
              <a:cxnLst/>
              <a:rect l="l" t="t" r="r" b="b"/>
              <a:pathLst>
                <a:path w="1149" h="1257" extrusionOk="0">
                  <a:moveTo>
                    <a:pt x="1025" y="388"/>
                  </a:moveTo>
                  <a:cubicBezTo>
                    <a:pt x="823" y="0"/>
                    <a:pt x="249" y="62"/>
                    <a:pt x="125" y="481"/>
                  </a:cubicBezTo>
                  <a:cubicBezTo>
                    <a:pt x="1" y="900"/>
                    <a:pt x="451" y="1256"/>
                    <a:pt x="838" y="1039"/>
                  </a:cubicBezTo>
                  <a:cubicBezTo>
                    <a:pt x="1071" y="915"/>
                    <a:pt x="1149" y="620"/>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0"/>
            <p:cNvSpPr/>
            <p:nvPr/>
          </p:nvSpPr>
          <p:spPr>
            <a:xfrm>
              <a:off x="6860025" y="2783088"/>
              <a:ext cx="28725" cy="31425"/>
            </a:xfrm>
            <a:custGeom>
              <a:avLst/>
              <a:gdLst/>
              <a:ahLst/>
              <a:cxnLst/>
              <a:rect l="l" t="t" r="r" b="b"/>
              <a:pathLst>
                <a:path w="1149" h="1257" extrusionOk="0">
                  <a:moveTo>
                    <a:pt x="1024" y="373"/>
                  </a:moveTo>
                  <a:cubicBezTo>
                    <a:pt x="822" y="1"/>
                    <a:pt x="249" y="63"/>
                    <a:pt x="124" y="482"/>
                  </a:cubicBezTo>
                  <a:cubicBezTo>
                    <a:pt x="0" y="900"/>
                    <a:pt x="450" y="1257"/>
                    <a:pt x="838" y="1040"/>
                  </a:cubicBezTo>
                  <a:cubicBezTo>
                    <a:pt x="1071"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0"/>
            <p:cNvSpPr/>
            <p:nvPr/>
          </p:nvSpPr>
          <p:spPr>
            <a:xfrm>
              <a:off x="6626225" y="2720663"/>
              <a:ext cx="13200" cy="16700"/>
            </a:xfrm>
            <a:custGeom>
              <a:avLst/>
              <a:gdLst/>
              <a:ahLst/>
              <a:cxnLst/>
              <a:rect l="l" t="t" r="r" b="b"/>
              <a:pathLst>
                <a:path w="528" h="668" extrusionOk="0">
                  <a:moveTo>
                    <a:pt x="233" y="668"/>
                  </a:moveTo>
                  <a:cubicBezTo>
                    <a:pt x="264" y="652"/>
                    <a:pt x="295" y="621"/>
                    <a:pt x="310" y="606"/>
                  </a:cubicBezTo>
                  <a:cubicBezTo>
                    <a:pt x="465" y="481"/>
                    <a:pt x="527" y="280"/>
                    <a:pt x="465" y="94"/>
                  </a:cubicBezTo>
                  <a:cubicBezTo>
                    <a:pt x="450" y="63"/>
                    <a:pt x="450" y="32"/>
                    <a:pt x="434"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0"/>
            <p:cNvSpPr/>
            <p:nvPr/>
          </p:nvSpPr>
          <p:spPr>
            <a:xfrm>
              <a:off x="6722375" y="2661738"/>
              <a:ext cx="26400" cy="24050"/>
            </a:xfrm>
            <a:custGeom>
              <a:avLst/>
              <a:gdLst/>
              <a:ahLst/>
              <a:cxnLst/>
              <a:rect l="l" t="t" r="r" b="b"/>
              <a:pathLst>
                <a:path w="1056" h="962" extrusionOk="0">
                  <a:moveTo>
                    <a:pt x="900" y="93"/>
                  </a:moveTo>
                  <a:cubicBezTo>
                    <a:pt x="885" y="47"/>
                    <a:pt x="869" y="31"/>
                    <a:pt x="853" y="0"/>
                  </a:cubicBezTo>
                  <a:lnTo>
                    <a:pt x="0" y="481"/>
                  </a:lnTo>
                  <a:cubicBezTo>
                    <a:pt x="16" y="497"/>
                    <a:pt x="31" y="528"/>
                    <a:pt x="62" y="559"/>
                  </a:cubicBezTo>
                  <a:cubicBezTo>
                    <a:pt x="404" y="962"/>
                    <a:pt x="1055" y="605"/>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0"/>
            <p:cNvSpPr/>
            <p:nvPr/>
          </p:nvSpPr>
          <p:spPr>
            <a:xfrm>
              <a:off x="6945325" y="2811788"/>
              <a:ext cx="12425" cy="16700"/>
            </a:xfrm>
            <a:custGeom>
              <a:avLst/>
              <a:gdLst/>
              <a:ahLst/>
              <a:cxnLst/>
              <a:rect l="l" t="t" r="r" b="b"/>
              <a:pathLst>
                <a:path w="497" h="668" extrusionOk="0">
                  <a:moveTo>
                    <a:pt x="264" y="0"/>
                  </a:moveTo>
                  <a:cubicBezTo>
                    <a:pt x="202" y="31"/>
                    <a:pt x="156" y="78"/>
                    <a:pt x="125" y="125"/>
                  </a:cubicBezTo>
                  <a:cubicBezTo>
                    <a:pt x="94" y="140"/>
                    <a:pt x="78" y="171"/>
                    <a:pt x="62" y="202"/>
                  </a:cubicBezTo>
                  <a:cubicBezTo>
                    <a:pt x="31" y="264"/>
                    <a:pt x="16" y="326"/>
                    <a:pt x="16" y="388"/>
                  </a:cubicBezTo>
                  <a:cubicBezTo>
                    <a:pt x="0" y="481"/>
                    <a:pt x="31" y="574"/>
                    <a:pt x="78"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0"/>
            <p:cNvSpPr/>
            <p:nvPr/>
          </p:nvSpPr>
          <p:spPr>
            <a:xfrm>
              <a:off x="6884825" y="2704763"/>
              <a:ext cx="19800" cy="23300"/>
            </a:xfrm>
            <a:custGeom>
              <a:avLst/>
              <a:gdLst/>
              <a:ahLst/>
              <a:cxnLst/>
              <a:rect l="l" t="t" r="r" b="b"/>
              <a:pathLst>
                <a:path w="792" h="932" extrusionOk="0">
                  <a:moveTo>
                    <a:pt x="327" y="1"/>
                  </a:moveTo>
                  <a:cubicBezTo>
                    <a:pt x="94" y="140"/>
                    <a:pt x="1" y="435"/>
                    <a:pt x="141" y="668"/>
                  </a:cubicBezTo>
                  <a:cubicBezTo>
                    <a:pt x="187" y="745"/>
                    <a:pt x="249" y="823"/>
                    <a:pt x="342" y="869"/>
                  </a:cubicBezTo>
                  <a:cubicBezTo>
                    <a:pt x="482" y="931"/>
                    <a:pt x="652" y="931"/>
                    <a:pt x="792"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0"/>
            <p:cNvSpPr/>
            <p:nvPr/>
          </p:nvSpPr>
          <p:spPr>
            <a:xfrm>
              <a:off x="6829400" y="2608613"/>
              <a:ext cx="16300" cy="12825"/>
            </a:xfrm>
            <a:custGeom>
              <a:avLst/>
              <a:gdLst/>
              <a:ahLst/>
              <a:cxnLst/>
              <a:rect l="l" t="t" r="r" b="b"/>
              <a:pathLst>
                <a:path w="652" h="513" extrusionOk="0">
                  <a:moveTo>
                    <a:pt x="419" y="0"/>
                  </a:moveTo>
                  <a:lnTo>
                    <a:pt x="0" y="233"/>
                  </a:lnTo>
                  <a:cubicBezTo>
                    <a:pt x="16" y="264"/>
                    <a:pt x="31" y="295"/>
                    <a:pt x="47" y="326"/>
                  </a:cubicBezTo>
                  <a:cubicBezTo>
                    <a:pt x="93" y="373"/>
                    <a:pt x="140" y="404"/>
                    <a:pt x="202" y="435"/>
                  </a:cubicBezTo>
                  <a:cubicBezTo>
                    <a:pt x="341" y="512"/>
                    <a:pt x="512" y="512"/>
                    <a:pt x="651"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0"/>
            <p:cNvSpPr/>
            <p:nvPr/>
          </p:nvSpPr>
          <p:spPr>
            <a:xfrm>
              <a:off x="6524625" y="3045988"/>
              <a:ext cx="16300" cy="12425"/>
            </a:xfrm>
            <a:custGeom>
              <a:avLst/>
              <a:gdLst/>
              <a:ahLst/>
              <a:cxnLst/>
              <a:rect l="l" t="t" r="r" b="b"/>
              <a:pathLst>
                <a:path w="652" h="497" extrusionOk="0">
                  <a:moveTo>
                    <a:pt x="652" y="248"/>
                  </a:moveTo>
                  <a:cubicBezTo>
                    <a:pt x="605" y="171"/>
                    <a:pt x="543" y="93"/>
                    <a:pt x="450" y="62"/>
                  </a:cubicBezTo>
                  <a:cubicBezTo>
                    <a:pt x="388" y="31"/>
                    <a:pt x="342" y="16"/>
                    <a:pt x="280" y="0"/>
                  </a:cubicBezTo>
                  <a:lnTo>
                    <a:pt x="171" y="0"/>
                  </a:lnTo>
                  <a:cubicBezTo>
                    <a:pt x="140" y="0"/>
                    <a:pt x="109" y="16"/>
                    <a:pt x="78" y="31"/>
                  </a:cubicBezTo>
                  <a:cubicBezTo>
                    <a:pt x="47" y="31"/>
                    <a:pt x="16" y="47"/>
                    <a:pt x="1" y="62"/>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0"/>
            <p:cNvSpPr/>
            <p:nvPr/>
          </p:nvSpPr>
          <p:spPr>
            <a:xfrm>
              <a:off x="6465700" y="2935863"/>
              <a:ext cx="23675" cy="26000"/>
            </a:xfrm>
            <a:custGeom>
              <a:avLst/>
              <a:gdLst/>
              <a:ahLst/>
              <a:cxnLst/>
              <a:rect l="l" t="t" r="r" b="b"/>
              <a:pathLst>
                <a:path w="947" h="1040" extrusionOk="0">
                  <a:moveTo>
                    <a:pt x="543" y="993"/>
                  </a:moveTo>
                  <a:cubicBezTo>
                    <a:pt x="946" y="636"/>
                    <a:pt x="589" y="1"/>
                    <a:pt x="78" y="156"/>
                  </a:cubicBezTo>
                  <a:cubicBezTo>
                    <a:pt x="47" y="156"/>
                    <a:pt x="16" y="171"/>
                    <a:pt x="0" y="187"/>
                  </a:cubicBezTo>
                  <a:lnTo>
                    <a:pt x="465" y="1040"/>
                  </a:lnTo>
                  <a:cubicBezTo>
                    <a:pt x="496" y="1024"/>
                    <a:pt x="527"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0"/>
            <p:cNvSpPr/>
            <p:nvPr/>
          </p:nvSpPr>
          <p:spPr>
            <a:xfrm>
              <a:off x="6624275" y="2987438"/>
              <a:ext cx="23300" cy="17850"/>
            </a:xfrm>
            <a:custGeom>
              <a:avLst/>
              <a:gdLst/>
              <a:ahLst/>
              <a:cxnLst/>
              <a:rect l="l" t="t" r="r" b="b"/>
              <a:pathLst>
                <a:path w="932" h="714" extrusionOk="0">
                  <a:moveTo>
                    <a:pt x="745" y="47"/>
                  </a:moveTo>
                  <a:cubicBezTo>
                    <a:pt x="683" y="16"/>
                    <a:pt x="621" y="0"/>
                    <a:pt x="559" y="0"/>
                  </a:cubicBezTo>
                  <a:lnTo>
                    <a:pt x="466" y="0"/>
                  </a:lnTo>
                  <a:cubicBezTo>
                    <a:pt x="404" y="0"/>
                    <a:pt x="326" y="16"/>
                    <a:pt x="280" y="47"/>
                  </a:cubicBezTo>
                  <a:cubicBezTo>
                    <a:pt x="218" y="78"/>
                    <a:pt x="171" y="124"/>
                    <a:pt x="125" y="171"/>
                  </a:cubicBezTo>
                  <a:cubicBezTo>
                    <a:pt x="109" y="202"/>
                    <a:pt x="94" y="233"/>
                    <a:pt x="78" y="264"/>
                  </a:cubicBezTo>
                  <a:cubicBezTo>
                    <a:pt x="1" y="404"/>
                    <a:pt x="1" y="574"/>
                    <a:pt x="78" y="714"/>
                  </a:cubicBezTo>
                  <a:lnTo>
                    <a:pt x="931" y="248"/>
                  </a:lnTo>
                  <a:cubicBezTo>
                    <a:pt x="885" y="155"/>
                    <a:pt x="823" y="93"/>
                    <a:pt x="745"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0"/>
            <p:cNvSpPr/>
            <p:nvPr/>
          </p:nvSpPr>
          <p:spPr>
            <a:xfrm>
              <a:off x="6563400" y="2876938"/>
              <a:ext cx="28725" cy="31425"/>
            </a:xfrm>
            <a:custGeom>
              <a:avLst/>
              <a:gdLst/>
              <a:ahLst/>
              <a:cxnLst/>
              <a:rect l="l" t="t" r="r" b="b"/>
              <a:pathLst>
                <a:path w="1149" h="1257" extrusionOk="0">
                  <a:moveTo>
                    <a:pt x="1024" y="372"/>
                  </a:moveTo>
                  <a:cubicBezTo>
                    <a:pt x="807" y="0"/>
                    <a:pt x="249" y="62"/>
                    <a:pt x="125" y="481"/>
                  </a:cubicBezTo>
                  <a:cubicBezTo>
                    <a:pt x="1" y="900"/>
                    <a:pt x="450" y="1256"/>
                    <a:pt x="823" y="1039"/>
                  </a:cubicBezTo>
                  <a:cubicBezTo>
                    <a:pt x="1071"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0"/>
            <p:cNvSpPr/>
            <p:nvPr/>
          </p:nvSpPr>
          <p:spPr>
            <a:xfrm>
              <a:off x="6480425" y="2852888"/>
              <a:ext cx="28725" cy="31425"/>
            </a:xfrm>
            <a:custGeom>
              <a:avLst/>
              <a:gdLst/>
              <a:ahLst/>
              <a:cxnLst/>
              <a:rect l="l" t="t" r="r" b="b"/>
              <a:pathLst>
                <a:path w="1149" h="1257" extrusionOk="0">
                  <a:moveTo>
                    <a:pt x="1024" y="388"/>
                  </a:moveTo>
                  <a:cubicBezTo>
                    <a:pt x="823" y="0"/>
                    <a:pt x="249" y="62"/>
                    <a:pt x="125" y="481"/>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0"/>
            <p:cNvSpPr/>
            <p:nvPr/>
          </p:nvSpPr>
          <p:spPr>
            <a:xfrm>
              <a:off x="6539350" y="2959513"/>
              <a:ext cx="28725" cy="31425"/>
            </a:xfrm>
            <a:custGeom>
              <a:avLst/>
              <a:gdLst/>
              <a:ahLst/>
              <a:cxnLst/>
              <a:rect l="l" t="t" r="r" b="b"/>
              <a:pathLst>
                <a:path w="1149" h="1257" extrusionOk="0">
                  <a:moveTo>
                    <a:pt x="1025" y="388"/>
                  </a:moveTo>
                  <a:cubicBezTo>
                    <a:pt x="823" y="1"/>
                    <a:pt x="249" y="63"/>
                    <a:pt x="125" y="481"/>
                  </a:cubicBezTo>
                  <a:cubicBezTo>
                    <a:pt x="1" y="900"/>
                    <a:pt x="451" y="1257"/>
                    <a:pt x="838" y="1055"/>
                  </a:cubicBezTo>
                  <a:cubicBezTo>
                    <a:pt x="1071"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0"/>
            <p:cNvSpPr/>
            <p:nvPr/>
          </p:nvSpPr>
          <p:spPr>
            <a:xfrm>
              <a:off x="6587450" y="2793938"/>
              <a:ext cx="28700" cy="31450"/>
            </a:xfrm>
            <a:custGeom>
              <a:avLst/>
              <a:gdLst/>
              <a:ahLst/>
              <a:cxnLst/>
              <a:rect l="l" t="t" r="r" b="b"/>
              <a:pathLst>
                <a:path w="1148"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0"/>
            <p:cNvSpPr/>
            <p:nvPr/>
          </p:nvSpPr>
          <p:spPr>
            <a:xfrm>
              <a:off x="6646375" y="2900963"/>
              <a:ext cx="28725" cy="31425"/>
            </a:xfrm>
            <a:custGeom>
              <a:avLst/>
              <a:gdLst/>
              <a:ahLst/>
              <a:cxnLst/>
              <a:rect l="l" t="t" r="r" b="b"/>
              <a:pathLst>
                <a:path w="1149" h="1257" extrusionOk="0">
                  <a:moveTo>
                    <a:pt x="1024" y="373"/>
                  </a:moveTo>
                  <a:cubicBezTo>
                    <a:pt x="807" y="1"/>
                    <a:pt x="249" y="63"/>
                    <a:pt x="125" y="481"/>
                  </a:cubicBezTo>
                  <a:cubicBezTo>
                    <a:pt x="1" y="900"/>
                    <a:pt x="450"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0"/>
            <p:cNvSpPr/>
            <p:nvPr/>
          </p:nvSpPr>
          <p:spPr>
            <a:xfrm>
              <a:off x="6412575" y="2838538"/>
              <a:ext cx="13200" cy="16700"/>
            </a:xfrm>
            <a:custGeom>
              <a:avLst/>
              <a:gdLst/>
              <a:ahLst/>
              <a:cxnLst/>
              <a:rect l="l" t="t" r="r" b="b"/>
              <a:pathLst>
                <a:path w="528" h="668" extrusionOk="0">
                  <a:moveTo>
                    <a:pt x="233" y="668"/>
                  </a:moveTo>
                  <a:cubicBezTo>
                    <a:pt x="264" y="652"/>
                    <a:pt x="279" y="621"/>
                    <a:pt x="311" y="605"/>
                  </a:cubicBezTo>
                  <a:cubicBezTo>
                    <a:pt x="466" y="481"/>
                    <a:pt x="528" y="280"/>
                    <a:pt x="466" y="94"/>
                  </a:cubicBezTo>
                  <a:cubicBezTo>
                    <a:pt x="450" y="63"/>
                    <a:pt x="435" y="3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0"/>
            <p:cNvSpPr/>
            <p:nvPr/>
          </p:nvSpPr>
          <p:spPr>
            <a:xfrm>
              <a:off x="6508725" y="2779613"/>
              <a:ext cx="26400" cy="24050"/>
            </a:xfrm>
            <a:custGeom>
              <a:avLst/>
              <a:gdLst/>
              <a:ahLst/>
              <a:cxnLst/>
              <a:rect l="l" t="t" r="r" b="b"/>
              <a:pathLst>
                <a:path w="1056" h="962" extrusionOk="0">
                  <a:moveTo>
                    <a:pt x="885" y="93"/>
                  </a:moveTo>
                  <a:cubicBezTo>
                    <a:pt x="885" y="62"/>
                    <a:pt x="869" y="31"/>
                    <a:pt x="854" y="0"/>
                  </a:cubicBezTo>
                  <a:lnTo>
                    <a:pt x="1" y="465"/>
                  </a:lnTo>
                  <a:cubicBezTo>
                    <a:pt x="16" y="496"/>
                    <a:pt x="32" y="527"/>
                    <a:pt x="63" y="558"/>
                  </a:cubicBezTo>
                  <a:cubicBezTo>
                    <a:pt x="404" y="962"/>
                    <a:pt x="1055" y="590"/>
                    <a:pt x="90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0"/>
            <p:cNvSpPr/>
            <p:nvPr/>
          </p:nvSpPr>
          <p:spPr>
            <a:xfrm>
              <a:off x="6731675" y="2929663"/>
              <a:ext cx="12425" cy="16700"/>
            </a:xfrm>
            <a:custGeom>
              <a:avLst/>
              <a:gdLst/>
              <a:ahLst/>
              <a:cxnLst/>
              <a:rect l="l" t="t" r="r" b="b"/>
              <a:pathLst>
                <a:path w="497" h="668" extrusionOk="0">
                  <a:moveTo>
                    <a:pt x="264" y="0"/>
                  </a:moveTo>
                  <a:cubicBezTo>
                    <a:pt x="202" y="31"/>
                    <a:pt x="156" y="78"/>
                    <a:pt x="109" y="124"/>
                  </a:cubicBezTo>
                  <a:cubicBezTo>
                    <a:pt x="94" y="155"/>
                    <a:pt x="78" y="171"/>
                    <a:pt x="63" y="202"/>
                  </a:cubicBezTo>
                  <a:cubicBezTo>
                    <a:pt x="32" y="264"/>
                    <a:pt x="16" y="326"/>
                    <a:pt x="16" y="373"/>
                  </a:cubicBezTo>
                  <a:cubicBezTo>
                    <a:pt x="1" y="481"/>
                    <a:pt x="16" y="574"/>
                    <a:pt x="63" y="667"/>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0"/>
            <p:cNvSpPr/>
            <p:nvPr/>
          </p:nvSpPr>
          <p:spPr>
            <a:xfrm>
              <a:off x="6668875" y="2822638"/>
              <a:ext cx="22125" cy="27175"/>
            </a:xfrm>
            <a:custGeom>
              <a:avLst/>
              <a:gdLst/>
              <a:ahLst/>
              <a:cxnLst/>
              <a:rect l="l" t="t" r="r" b="b"/>
              <a:pathLst>
                <a:path w="885" h="1087" extrusionOk="0">
                  <a:moveTo>
                    <a:pt x="419" y="1"/>
                  </a:moveTo>
                  <a:cubicBezTo>
                    <a:pt x="326" y="47"/>
                    <a:pt x="264" y="125"/>
                    <a:pt x="217" y="202"/>
                  </a:cubicBezTo>
                  <a:cubicBezTo>
                    <a:pt x="0" y="637"/>
                    <a:pt x="465" y="1086"/>
                    <a:pt x="884"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0"/>
            <p:cNvSpPr/>
            <p:nvPr/>
          </p:nvSpPr>
          <p:spPr>
            <a:xfrm>
              <a:off x="6615350" y="2726488"/>
              <a:ext cx="16700" cy="13600"/>
            </a:xfrm>
            <a:custGeom>
              <a:avLst/>
              <a:gdLst/>
              <a:ahLst/>
              <a:cxnLst/>
              <a:rect l="l" t="t" r="r" b="b"/>
              <a:pathLst>
                <a:path w="668" h="544" extrusionOk="0">
                  <a:moveTo>
                    <a:pt x="435" y="0"/>
                  </a:moveTo>
                  <a:lnTo>
                    <a:pt x="1" y="233"/>
                  </a:lnTo>
                  <a:cubicBezTo>
                    <a:pt x="16" y="264"/>
                    <a:pt x="32" y="295"/>
                    <a:pt x="63" y="326"/>
                  </a:cubicBezTo>
                  <a:cubicBezTo>
                    <a:pt x="202" y="497"/>
                    <a:pt x="466" y="543"/>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0"/>
            <p:cNvSpPr/>
            <p:nvPr/>
          </p:nvSpPr>
          <p:spPr>
            <a:xfrm>
              <a:off x="6373025" y="2913363"/>
              <a:ext cx="31425" cy="28725"/>
            </a:xfrm>
            <a:custGeom>
              <a:avLst/>
              <a:gdLst/>
              <a:ahLst/>
              <a:cxnLst/>
              <a:rect l="l" t="t" r="r" b="b"/>
              <a:pathLst>
                <a:path w="1257" h="1149" extrusionOk="0">
                  <a:moveTo>
                    <a:pt x="388" y="125"/>
                  </a:moveTo>
                  <a:cubicBezTo>
                    <a:pt x="0" y="342"/>
                    <a:pt x="62" y="901"/>
                    <a:pt x="481" y="1025"/>
                  </a:cubicBezTo>
                  <a:cubicBezTo>
                    <a:pt x="900" y="1149"/>
                    <a:pt x="1257" y="699"/>
                    <a:pt x="1055" y="327"/>
                  </a:cubicBezTo>
                  <a:cubicBezTo>
                    <a:pt x="931"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0"/>
            <p:cNvSpPr/>
            <p:nvPr/>
          </p:nvSpPr>
          <p:spPr>
            <a:xfrm>
              <a:off x="6518025" y="3047538"/>
              <a:ext cx="12450" cy="16700"/>
            </a:xfrm>
            <a:custGeom>
              <a:avLst/>
              <a:gdLst/>
              <a:ahLst/>
              <a:cxnLst/>
              <a:rect l="l" t="t" r="r" b="b"/>
              <a:pathLst>
                <a:path w="498" h="668" extrusionOk="0">
                  <a:moveTo>
                    <a:pt x="16" y="388"/>
                  </a:moveTo>
                  <a:cubicBezTo>
                    <a:pt x="1" y="481"/>
                    <a:pt x="32" y="574"/>
                    <a:pt x="78" y="667"/>
                  </a:cubicBezTo>
                  <a:lnTo>
                    <a:pt x="497" y="419"/>
                  </a:lnTo>
                  <a:lnTo>
                    <a:pt x="265" y="0"/>
                  </a:lnTo>
                  <a:cubicBezTo>
                    <a:pt x="203" y="31"/>
                    <a:pt x="156" y="78"/>
                    <a:pt x="125" y="124"/>
                  </a:cubicBezTo>
                  <a:cubicBezTo>
                    <a:pt x="94" y="155"/>
                    <a:pt x="78" y="171"/>
                    <a:pt x="63" y="202"/>
                  </a:cubicBezTo>
                  <a:cubicBezTo>
                    <a:pt x="32" y="264"/>
                    <a:pt x="16" y="326"/>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0"/>
            <p:cNvSpPr/>
            <p:nvPr/>
          </p:nvSpPr>
          <p:spPr>
            <a:xfrm>
              <a:off x="6458700" y="2940513"/>
              <a:ext cx="18650" cy="23300"/>
            </a:xfrm>
            <a:custGeom>
              <a:avLst/>
              <a:gdLst/>
              <a:ahLst/>
              <a:cxnLst/>
              <a:rect l="l" t="t" r="r" b="b"/>
              <a:pathLst>
                <a:path w="746" h="932" extrusionOk="0">
                  <a:moveTo>
                    <a:pt x="280" y="1"/>
                  </a:moveTo>
                  <a:cubicBezTo>
                    <a:pt x="187" y="47"/>
                    <a:pt x="125" y="125"/>
                    <a:pt x="79" y="202"/>
                  </a:cubicBezTo>
                  <a:cubicBezTo>
                    <a:pt x="1" y="357"/>
                    <a:pt x="1" y="528"/>
                    <a:pt x="79" y="668"/>
                  </a:cubicBezTo>
                  <a:cubicBezTo>
                    <a:pt x="156" y="807"/>
                    <a:pt x="296" y="900"/>
                    <a:pt x="466" y="916"/>
                  </a:cubicBezTo>
                  <a:cubicBezTo>
                    <a:pt x="559" y="931"/>
                    <a:pt x="668" y="900"/>
                    <a:pt x="745"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0"/>
            <p:cNvSpPr/>
            <p:nvPr/>
          </p:nvSpPr>
          <p:spPr>
            <a:xfrm>
              <a:off x="6401725" y="2844363"/>
              <a:ext cx="16675" cy="12425"/>
            </a:xfrm>
            <a:custGeom>
              <a:avLst/>
              <a:gdLst/>
              <a:ahLst/>
              <a:cxnLst/>
              <a:rect l="l" t="t" r="r" b="b"/>
              <a:pathLst>
                <a:path w="667" h="497" extrusionOk="0">
                  <a:moveTo>
                    <a:pt x="0" y="233"/>
                  </a:moveTo>
                  <a:cubicBezTo>
                    <a:pt x="16" y="264"/>
                    <a:pt x="31" y="295"/>
                    <a:pt x="62" y="326"/>
                  </a:cubicBezTo>
                  <a:cubicBezTo>
                    <a:pt x="140" y="419"/>
                    <a:pt x="264" y="481"/>
                    <a:pt x="388" y="497"/>
                  </a:cubicBezTo>
                  <a:cubicBezTo>
                    <a:pt x="481" y="497"/>
                    <a:pt x="574" y="481"/>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0"/>
            <p:cNvSpPr/>
            <p:nvPr/>
          </p:nvSpPr>
          <p:spPr>
            <a:xfrm>
              <a:off x="7047675" y="2478713"/>
              <a:ext cx="16700" cy="12450"/>
            </a:xfrm>
            <a:custGeom>
              <a:avLst/>
              <a:gdLst/>
              <a:ahLst/>
              <a:cxnLst/>
              <a:rect l="l" t="t" r="r" b="b"/>
              <a:pathLst>
                <a:path w="668" h="498" extrusionOk="0">
                  <a:moveTo>
                    <a:pt x="668" y="249"/>
                  </a:moveTo>
                  <a:cubicBezTo>
                    <a:pt x="621" y="171"/>
                    <a:pt x="544" y="94"/>
                    <a:pt x="466" y="63"/>
                  </a:cubicBezTo>
                  <a:cubicBezTo>
                    <a:pt x="404" y="32"/>
                    <a:pt x="342" y="16"/>
                    <a:pt x="280" y="1"/>
                  </a:cubicBezTo>
                  <a:cubicBezTo>
                    <a:pt x="249" y="1"/>
                    <a:pt x="218" y="1"/>
                    <a:pt x="187" y="1"/>
                  </a:cubicBezTo>
                  <a:cubicBezTo>
                    <a:pt x="156" y="1"/>
                    <a:pt x="125" y="16"/>
                    <a:pt x="94" y="32"/>
                  </a:cubicBezTo>
                  <a:cubicBezTo>
                    <a:pt x="63" y="32"/>
                    <a:pt x="32" y="47"/>
                    <a:pt x="1" y="63"/>
                  </a:cubicBezTo>
                  <a:lnTo>
                    <a:pt x="249"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0"/>
            <p:cNvSpPr/>
            <p:nvPr/>
          </p:nvSpPr>
          <p:spPr>
            <a:xfrm>
              <a:off x="6988750" y="2368588"/>
              <a:ext cx="24075" cy="26025"/>
            </a:xfrm>
            <a:custGeom>
              <a:avLst/>
              <a:gdLst/>
              <a:ahLst/>
              <a:cxnLst/>
              <a:rect l="l" t="t" r="r" b="b"/>
              <a:pathLst>
                <a:path w="963" h="1041" extrusionOk="0">
                  <a:moveTo>
                    <a:pt x="481" y="1040"/>
                  </a:moveTo>
                  <a:cubicBezTo>
                    <a:pt x="512" y="1025"/>
                    <a:pt x="528" y="1009"/>
                    <a:pt x="559" y="994"/>
                  </a:cubicBezTo>
                  <a:cubicBezTo>
                    <a:pt x="962" y="637"/>
                    <a:pt x="605" y="1"/>
                    <a:pt x="94" y="156"/>
                  </a:cubicBezTo>
                  <a:cubicBezTo>
                    <a:pt x="63" y="156"/>
                    <a:pt x="32" y="172"/>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0"/>
            <p:cNvSpPr/>
            <p:nvPr/>
          </p:nvSpPr>
          <p:spPr>
            <a:xfrm>
              <a:off x="7148100" y="2419788"/>
              <a:ext cx="23300" cy="17850"/>
            </a:xfrm>
            <a:custGeom>
              <a:avLst/>
              <a:gdLst/>
              <a:ahLst/>
              <a:cxnLst/>
              <a:rect l="l" t="t" r="r" b="b"/>
              <a:pathLst>
                <a:path w="932" h="714" extrusionOk="0">
                  <a:moveTo>
                    <a:pt x="265" y="62"/>
                  </a:moveTo>
                  <a:cubicBezTo>
                    <a:pt x="203" y="93"/>
                    <a:pt x="156" y="124"/>
                    <a:pt x="110" y="186"/>
                  </a:cubicBezTo>
                  <a:cubicBezTo>
                    <a:pt x="94" y="202"/>
                    <a:pt x="79" y="233"/>
                    <a:pt x="63" y="264"/>
                  </a:cubicBezTo>
                  <a:cubicBezTo>
                    <a:pt x="32" y="310"/>
                    <a:pt x="16" y="372"/>
                    <a:pt x="16" y="435"/>
                  </a:cubicBezTo>
                  <a:cubicBezTo>
                    <a:pt x="1" y="543"/>
                    <a:pt x="16" y="636"/>
                    <a:pt x="79" y="714"/>
                  </a:cubicBezTo>
                  <a:lnTo>
                    <a:pt x="932" y="248"/>
                  </a:lnTo>
                  <a:cubicBezTo>
                    <a:pt x="885" y="171"/>
                    <a:pt x="807" y="93"/>
                    <a:pt x="714" y="62"/>
                  </a:cubicBezTo>
                  <a:cubicBezTo>
                    <a:pt x="668" y="31"/>
                    <a:pt x="606" y="16"/>
                    <a:pt x="544" y="0"/>
                  </a:cubicBezTo>
                  <a:cubicBezTo>
                    <a:pt x="513" y="0"/>
                    <a:pt x="482" y="0"/>
                    <a:pt x="451" y="0"/>
                  </a:cubicBezTo>
                  <a:cubicBezTo>
                    <a:pt x="389" y="16"/>
                    <a:pt x="327" y="31"/>
                    <a:pt x="26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0"/>
            <p:cNvSpPr/>
            <p:nvPr/>
          </p:nvSpPr>
          <p:spPr>
            <a:xfrm>
              <a:off x="7086850" y="2309663"/>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0"/>
            <p:cNvSpPr/>
            <p:nvPr/>
          </p:nvSpPr>
          <p:spPr>
            <a:xfrm>
              <a:off x="7002700" y="2286388"/>
              <a:ext cx="31450" cy="28725"/>
            </a:xfrm>
            <a:custGeom>
              <a:avLst/>
              <a:gdLst/>
              <a:ahLst/>
              <a:cxnLst/>
              <a:rect l="l" t="t" r="r" b="b"/>
              <a:pathLst>
                <a:path w="1258" h="1149" extrusionOk="0">
                  <a:moveTo>
                    <a:pt x="885" y="1009"/>
                  </a:moveTo>
                  <a:cubicBezTo>
                    <a:pt x="1257" y="807"/>
                    <a:pt x="1195" y="234"/>
                    <a:pt x="776" y="125"/>
                  </a:cubicBezTo>
                  <a:cubicBezTo>
                    <a:pt x="358" y="1"/>
                    <a:pt x="1" y="435"/>
                    <a:pt x="218" y="823"/>
                  </a:cubicBezTo>
                  <a:cubicBezTo>
                    <a:pt x="342" y="1056"/>
                    <a:pt x="637" y="1149"/>
                    <a:pt x="885"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0"/>
            <p:cNvSpPr/>
            <p:nvPr/>
          </p:nvSpPr>
          <p:spPr>
            <a:xfrm>
              <a:off x="7061650" y="2393038"/>
              <a:ext cx="31425" cy="28700"/>
            </a:xfrm>
            <a:custGeom>
              <a:avLst/>
              <a:gdLst/>
              <a:ahLst/>
              <a:cxnLst/>
              <a:rect l="l" t="t" r="r" b="b"/>
              <a:pathLst>
                <a:path w="1257" h="1148" extrusionOk="0">
                  <a:moveTo>
                    <a:pt x="869" y="1024"/>
                  </a:moveTo>
                  <a:cubicBezTo>
                    <a:pt x="1257" y="822"/>
                    <a:pt x="1195" y="248"/>
                    <a:pt x="776" y="124"/>
                  </a:cubicBezTo>
                  <a:cubicBezTo>
                    <a:pt x="357" y="0"/>
                    <a:pt x="0" y="450"/>
                    <a:pt x="217" y="838"/>
                  </a:cubicBezTo>
                  <a:cubicBezTo>
                    <a:pt x="342"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0"/>
            <p:cNvSpPr/>
            <p:nvPr/>
          </p:nvSpPr>
          <p:spPr>
            <a:xfrm>
              <a:off x="6935625" y="2271288"/>
              <a:ext cx="13225" cy="16675"/>
            </a:xfrm>
            <a:custGeom>
              <a:avLst/>
              <a:gdLst/>
              <a:ahLst/>
              <a:cxnLst/>
              <a:rect l="l" t="t" r="r" b="b"/>
              <a:pathLst>
                <a:path w="529" h="667" extrusionOk="0">
                  <a:moveTo>
                    <a:pt x="249" y="667"/>
                  </a:moveTo>
                  <a:cubicBezTo>
                    <a:pt x="280" y="651"/>
                    <a:pt x="295" y="620"/>
                    <a:pt x="326" y="605"/>
                  </a:cubicBezTo>
                  <a:cubicBezTo>
                    <a:pt x="342" y="574"/>
                    <a:pt x="373" y="558"/>
                    <a:pt x="388" y="527"/>
                  </a:cubicBezTo>
                  <a:cubicBezTo>
                    <a:pt x="497" y="403"/>
                    <a:pt x="528" y="233"/>
                    <a:pt x="482" y="93"/>
                  </a:cubicBezTo>
                  <a:cubicBezTo>
                    <a:pt x="466" y="62"/>
                    <a:pt x="450"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0"/>
            <p:cNvSpPr/>
            <p:nvPr/>
          </p:nvSpPr>
          <p:spPr>
            <a:xfrm>
              <a:off x="7032175" y="2212338"/>
              <a:ext cx="23675" cy="18250"/>
            </a:xfrm>
            <a:custGeom>
              <a:avLst/>
              <a:gdLst/>
              <a:ahLst/>
              <a:cxnLst/>
              <a:rect l="l" t="t" r="r" b="b"/>
              <a:pathLst>
                <a:path w="947" h="730" extrusionOk="0">
                  <a:moveTo>
                    <a:pt x="47" y="543"/>
                  </a:moveTo>
                  <a:cubicBezTo>
                    <a:pt x="156" y="668"/>
                    <a:pt x="311" y="730"/>
                    <a:pt x="466" y="714"/>
                  </a:cubicBezTo>
                  <a:cubicBezTo>
                    <a:pt x="543" y="714"/>
                    <a:pt x="605" y="699"/>
                    <a:pt x="668" y="668"/>
                  </a:cubicBezTo>
                  <a:cubicBezTo>
                    <a:pt x="730" y="621"/>
                    <a:pt x="776" y="590"/>
                    <a:pt x="823" y="528"/>
                  </a:cubicBezTo>
                  <a:cubicBezTo>
                    <a:pt x="916" y="404"/>
                    <a:pt x="947" y="233"/>
                    <a:pt x="900" y="94"/>
                  </a:cubicBezTo>
                  <a:cubicBezTo>
                    <a:pt x="885" y="63"/>
                    <a:pt x="869" y="32"/>
                    <a:pt x="854" y="1"/>
                  </a:cubicBezTo>
                  <a:lnTo>
                    <a:pt x="1" y="466"/>
                  </a:lnTo>
                  <a:cubicBezTo>
                    <a:pt x="16" y="497"/>
                    <a:pt x="32"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0"/>
            <p:cNvSpPr/>
            <p:nvPr/>
          </p:nvSpPr>
          <p:spPr>
            <a:xfrm>
              <a:off x="6833650" y="2596588"/>
              <a:ext cx="17100" cy="12050"/>
            </a:xfrm>
            <a:custGeom>
              <a:avLst/>
              <a:gdLst/>
              <a:ahLst/>
              <a:cxnLst/>
              <a:rect l="l" t="t" r="r" b="b"/>
              <a:pathLst>
                <a:path w="684" h="482" extrusionOk="0">
                  <a:moveTo>
                    <a:pt x="683" y="249"/>
                  </a:moveTo>
                  <a:cubicBezTo>
                    <a:pt x="606" y="109"/>
                    <a:pt x="450" y="16"/>
                    <a:pt x="295" y="1"/>
                  </a:cubicBezTo>
                  <a:cubicBezTo>
                    <a:pt x="264" y="1"/>
                    <a:pt x="233" y="1"/>
                    <a:pt x="202" y="1"/>
                  </a:cubicBezTo>
                  <a:cubicBezTo>
                    <a:pt x="125" y="1"/>
                    <a:pt x="63" y="16"/>
                    <a:pt x="1"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0"/>
            <p:cNvSpPr/>
            <p:nvPr/>
          </p:nvSpPr>
          <p:spPr>
            <a:xfrm>
              <a:off x="6775100" y="2488013"/>
              <a:ext cx="19800" cy="24475"/>
            </a:xfrm>
            <a:custGeom>
              <a:avLst/>
              <a:gdLst/>
              <a:ahLst/>
              <a:cxnLst/>
              <a:rect l="l" t="t" r="r" b="b"/>
              <a:pathLst>
                <a:path w="792" h="979" extrusionOk="0">
                  <a:moveTo>
                    <a:pt x="668" y="311"/>
                  </a:moveTo>
                  <a:cubicBezTo>
                    <a:pt x="528" y="78"/>
                    <a:pt x="233" y="1"/>
                    <a:pt x="1" y="125"/>
                  </a:cubicBezTo>
                  <a:lnTo>
                    <a:pt x="466"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0"/>
            <p:cNvSpPr/>
            <p:nvPr/>
          </p:nvSpPr>
          <p:spPr>
            <a:xfrm>
              <a:off x="6934475" y="2537663"/>
              <a:ext cx="22900" cy="17850"/>
            </a:xfrm>
            <a:custGeom>
              <a:avLst/>
              <a:gdLst/>
              <a:ahLst/>
              <a:cxnLst/>
              <a:rect l="l" t="t" r="r" b="b"/>
              <a:pathLst>
                <a:path w="916" h="714" extrusionOk="0">
                  <a:moveTo>
                    <a:pt x="109" y="186"/>
                  </a:moveTo>
                  <a:cubicBezTo>
                    <a:pt x="93" y="202"/>
                    <a:pt x="78" y="233"/>
                    <a:pt x="62" y="264"/>
                  </a:cubicBezTo>
                  <a:cubicBezTo>
                    <a:pt x="31" y="310"/>
                    <a:pt x="16" y="372"/>
                    <a:pt x="16" y="434"/>
                  </a:cubicBezTo>
                  <a:cubicBezTo>
                    <a:pt x="0" y="543"/>
                    <a:pt x="16" y="636"/>
                    <a:pt x="62" y="714"/>
                  </a:cubicBezTo>
                  <a:lnTo>
                    <a:pt x="915" y="248"/>
                  </a:lnTo>
                  <a:cubicBezTo>
                    <a:pt x="838" y="109"/>
                    <a:pt x="698" y="16"/>
                    <a:pt x="528" y="0"/>
                  </a:cubicBezTo>
                  <a:cubicBezTo>
                    <a:pt x="496" y="0"/>
                    <a:pt x="465" y="0"/>
                    <a:pt x="434" y="0"/>
                  </a:cubicBezTo>
                  <a:cubicBezTo>
                    <a:pt x="372" y="0"/>
                    <a:pt x="310" y="16"/>
                    <a:pt x="248" y="62"/>
                  </a:cubicBezTo>
                  <a:cubicBezTo>
                    <a:pt x="186" y="93"/>
                    <a:pt x="140" y="124"/>
                    <a:pt x="109"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0"/>
            <p:cNvSpPr/>
            <p:nvPr/>
          </p:nvSpPr>
          <p:spPr>
            <a:xfrm>
              <a:off x="6873200" y="2427538"/>
              <a:ext cx="28725" cy="31425"/>
            </a:xfrm>
            <a:custGeom>
              <a:avLst/>
              <a:gdLst/>
              <a:ahLst/>
              <a:cxnLst/>
              <a:rect l="l" t="t" r="r" b="b"/>
              <a:pathLst>
                <a:path w="1149" h="1257" extrusionOk="0">
                  <a:moveTo>
                    <a:pt x="1009" y="373"/>
                  </a:moveTo>
                  <a:cubicBezTo>
                    <a:pt x="807" y="0"/>
                    <a:pt x="233" y="62"/>
                    <a:pt x="125" y="481"/>
                  </a:cubicBezTo>
                  <a:cubicBezTo>
                    <a:pt x="1" y="900"/>
                    <a:pt x="435" y="1257"/>
                    <a:pt x="823" y="1040"/>
                  </a:cubicBezTo>
                  <a:cubicBezTo>
                    <a:pt x="1055" y="916"/>
                    <a:pt x="1148"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0"/>
            <p:cNvSpPr/>
            <p:nvPr/>
          </p:nvSpPr>
          <p:spPr>
            <a:xfrm>
              <a:off x="6790225" y="2403488"/>
              <a:ext cx="28725" cy="31450"/>
            </a:xfrm>
            <a:custGeom>
              <a:avLst/>
              <a:gdLst/>
              <a:ahLst/>
              <a:cxnLst/>
              <a:rect l="l" t="t" r="r" b="b"/>
              <a:pathLst>
                <a:path w="1149" h="1258" extrusionOk="0">
                  <a:moveTo>
                    <a:pt x="1024" y="389"/>
                  </a:moveTo>
                  <a:cubicBezTo>
                    <a:pt x="807" y="1"/>
                    <a:pt x="249" y="63"/>
                    <a:pt x="125" y="482"/>
                  </a:cubicBezTo>
                  <a:cubicBezTo>
                    <a:pt x="1" y="900"/>
                    <a:pt x="450" y="1257"/>
                    <a:pt x="823" y="1040"/>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0"/>
            <p:cNvSpPr/>
            <p:nvPr/>
          </p:nvSpPr>
          <p:spPr>
            <a:xfrm>
              <a:off x="6849175" y="2510513"/>
              <a:ext cx="28700" cy="31050"/>
            </a:xfrm>
            <a:custGeom>
              <a:avLst/>
              <a:gdLst/>
              <a:ahLst/>
              <a:cxnLst/>
              <a:rect l="l" t="t" r="r" b="b"/>
              <a:pathLst>
                <a:path w="1148" h="1242" extrusionOk="0">
                  <a:moveTo>
                    <a:pt x="1024" y="373"/>
                  </a:moveTo>
                  <a:cubicBezTo>
                    <a:pt x="807" y="0"/>
                    <a:pt x="248" y="63"/>
                    <a:pt x="124" y="481"/>
                  </a:cubicBezTo>
                  <a:cubicBezTo>
                    <a:pt x="0" y="885"/>
                    <a:pt x="450" y="1241"/>
                    <a:pt x="822" y="1040"/>
                  </a:cubicBezTo>
                  <a:cubicBezTo>
                    <a:pt x="1055"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0"/>
            <p:cNvSpPr/>
            <p:nvPr/>
          </p:nvSpPr>
          <p:spPr>
            <a:xfrm>
              <a:off x="6897250" y="2344563"/>
              <a:ext cx="28700" cy="31425"/>
            </a:xfrm>
            <a:custGeom>
              <a:avLst/>
              <a:gdLst/>
              <a:ahLst/>
              <a:cxnLst/>
              <a:rect l="l" t="t" r="r" b="b"/>
              <a:pathLst>
                <a:path w="1148" h="1257" extrusionOk="0">
                  <a:moveTo>
                    <a:pt x="1008" y="388"/>
                  </a:moveTo>
                  <a:cubicBezTo>
                    <a:pt x="807" y="0"/>
                    <a:pt x="233" y="62"/>
                    <a:pt x="109" y="481"/>
                  </a:cubicBezTo>
                  <a:cubicBezTo>
                    <a:pt x="0" y="900"/>
                    <a:pt x="435" y="1257"/>
                    <a:pt x="822" y="1040"/>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0"/>
            <p:cNvSpPr/>
            <p:nvPr/>
          </p:nvSpPr>
          <p:spPr>
            <a:xfrm>
              <a:off x="6956175" y="2451588"/>
              <a:ext cx="28725" cy="31025"/>
            </a:xfrm>
            <a:custGeom>
              <a:avLst/>
              <a:gdLst/>
              <a:ahLst/>
              <a:cxnLst/>
              <a:rect l="l" t="t" r="r" b="b"/>
              <a:pathLst>
                <a:path w="1149" h="1241" extrusionOk="0">
                  <a:moveTo>
                    <a:pt x="1009" y="372"/>
                  </a:moveTo>
                  <a:cubicBezTo>
                    <a:pt x="807" y="0"/>
                    <a:pt x="233" y="62"/>
                    <a:pt x="109" y="481"/>
                  </a:cubicBezTo>
                  <a:cubicBezTo>
                    <a:pt x="1" y="884"/>
                    <a:pt x="435" y="1241"/>
                    <a:pt x="823" y="1039"/>
                  </a:cubicBezTo>
                  <a:cubicBezTo>
                    <a:pt x="1055" y="915"/>
                    <a:pt x="1148" y="605"/>
                    <a:pt x="1009"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0"/>
            <p:cNvSpPr/>
            <p:nvPr/>
          </p:nvSpPr>
          <p:spPr>
            <a:xfrm>
              <a:off x="6721975" y="2389138"/>
              <a:ext cx="12825" cy="16700"/>
            </a:xfrm>
            <a:custGeom>
              <a:avLst/>
              <a:gdLst/>
              <a:ahLst/>
              <a:cxnLst/>
              <a:rect l="l" t="t" r="r" b="b"/>
              <a:pathLst>
                <a:path w="513" h="668" extrusionOk="0">
                  <a:moveTo>
                    <a:pt x="234" y="668"/>
                  </a:moveTo>
                  <a:cubicBezTo>
                    <a:pt x="296" y="621"/>
                    <a:pt x="342" y="590"/>
                    <a:pt x="389" y="528"/>
                  </a:cubicBezTo>
                  <a:cubicBezTo>
                    <a:pt x="482" y="404"/>
                    <a:pt x="513" y="234"/>
                    <a:pt x="466" y="94"/>
                  </a:cubicBezTo>
                  <a:cubicBezTo>
                    <a:pt x="466" y="63"/>
                    <a:pt x="451" y="32"/>
                    <a:pt x="435"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0"/>
            <p:cNvSpPr/>
            <p:nvPr/>
          </p:nvSpPr>
          <p:spPr>
            <a:xfrm>
              <a:off x="6818150" y="2330213"/>
              <a:ext cx="23675" cy="18250"/>
            </a:xfrm>
            <a:custGeom>
              <a:avLst/>
              <a:gdLst/>
              <a:ahLst/>
              <a:cxnLst/>
              <a:rect l="l" t="t" r="r" b="b"/>
              <a:pathLst>
                <a:path w="947" h="730" extrusionOk="0">
                  <a:moveTo>
                    <a:pt x="822" y="528"/>
                  </a:moveTo>
                  <a:cubicBezTo>
                    <a:pt x="915" y="404"/>
                    <a:pt x="946" y="233"/>
                    <a:pt x="900" y="94"/>
                  </a:cubicBezTo>
                  <a:cubicBezTo>
                    <a:pt x="884" y="63"/>
                    <a:pt x="869" y="32"/>
                    <a:pt x="853" y="1"/>
                  </a:cubicBezTo>
                  <a:lnTo>
                    <a:pt x="0" y="466"/>
                  </a:lnTo>
                  <a:cubicBezTo>
                    <a:pt x="16" y="497"/>
                    <a:pt x="31" y="528"/>
                    <a:pt x="62" y="543"/>
                  </a:cubicBezTo>
                  <a:cubicBezTo>
                    <a:pt x="171" y="667"/>
                    <a:pt x="326" y="729"/>
                    <a:pt x="481" y="714"/>
                  </a:cubicBezTo>
                  <a:cubicBezTo>
                    <a:pt x="543" y="714"/>
                    <a:pt x="605" y="698"/>
                    <a:pt x="667" y="667"/>
                  </a:cubicBezTo>
                  <a:cubicBezTo>
                    <a:pt x="729" y="621"/>
                    <a:pt x="776" y="590"/>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0"/>
            <p:cNvSpPr/>
            <p:nvPr/>
          </p:nvSpPr>
          <p:spPr>
            <a:xfrm>
              <a:off x="7041475" y="2480263"/>
              <a:ext cx="12450" cy="16325"/>
            </a:xfrm>
            <a:custGeom>
              <a:avLst/>
              <a:gdLst/>
              <a:ahLst/>
              <a:cxnLst/>
              <a:rect l="l" t="t" r="r" b="b"/>
              <a:pathLst>
                <a:path w="498" h="653" extrusionOk="0">
                  <a:moveTo>
                    <a:pt x="1" y="373"/>
                  </a:moveTo>
                  <a:cubicBezTo>
                    <a:pt x="1" y="482"/>
                    <a:pt x="16" y="575"/>
                    <a:pt x="63" y="652"/>
                  </a:cubicBezTo>
                  <a:lnTo>
                    <a:pt x="497" y="419"/>
                  </a:lnTo>
                  <a:lnTo>
                    <a:pt x="249" y="1"/>
                  </a:lnTo>
                  <a:cubicBezTo>
                    <a:pt x="202" y="32"/>
                    <a:pt x="140" y="63"/>
                    <a:pt x="109" y="125"/>
                  </a:cubicBezTo>
                  <a:cubicBezTo>
                    <a:pt x="78" y="140"/>
                    <a:pt x="63" y="171"/>
                    <a:pt x="63" y="202"/>
                  </a:cubicBezTo>
                  <a:cubicBezTo>
                    <a:pt x="32" y="249"/>
                    <a:pt x="1" y="311"/>
                    <a:pt x="1"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0"/>
            <p:cNvSpPr/>
            <p:nvPr/>
          </p:nvSpPr>
          <p:spPr>
            <a:xfrm>
              <a:off x="6981000" y="2373263"/>
              <a:ext cx="19800" cy="24825"/>
            </a:xfrm>
            <a:custGeom>
              <a:avLst/>
              <a:gdLst/>
              <a:ahLst/>
              <a:cxnLst/>
              <a:rect l="l" t="t" r="r" b="b"/>
              <a:pathLst>
                <a:path w="792" h="993" extrusionOk="0">
                  <a:moveTo>
                    <a:pt x="124" y="667"/>
                  </a:moveTo>
                  <a:cubicBezTo>
                    <a:pt x="248" y="900"/>
                    <a:pt x="543" y="993"/>
                    <a:pt x="791" y="853"/>
                  </a:cubicBezTo>
                  <a:lnTo>
                    <a:pt x="311"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0"/>
            <p:cNvSpPr/>
            <p:nvPr/>
          </p:nvSpPr>
          <p:spPr>
            <a:xfrm>
              <a:off x="6925150" y="2277088"/>
              <a:ext cx="16700" cy="12450"/>
            </a:xfrm>
            <a:custGeom>
              <a:avLst/>
              <a:gdLst/>
              <a:ahLst/>
              <a:cxnLst/>
              <a:rect l="l" t="t" r="r" b="b"/>
              <a:pathLst>
                <a:path w="668" h="498" extrusionOk="0">
                  <a:moveTo>
                    <a:pt x="435" y="1"/>
                  </a:moveTo>
                  <a:lnTo>
                    <a:pt x="1" y="233"/>
                  </a:lnTo>
                  <a:cubicBezTo>
                    <a:pt x="16" y="264"/>
                    <a:pt x="32" y="295"/>
                    <a:pt x="63" y="311"/>
                  </a:cubicBezTo>
                  <a:cubicBezTo>
                    <a:pt x="156" y="435"/>
                    <a:pt x="311" y="497"/>
                    <a:pt x="482" y="482"/>
                  </a:cubicBezTo>
                  <a:cubicBezTo>
                    <a:pt x="544" y="482"/>
                    <a:pt x="606" y="466"/>
                    <a:pt x="668"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0"/>
            <p:cNvSpPr/>
            <p:nvPr/>
          </p:nvSpPr>
          <p:spPr>
            <a:xfrm>
              <a:off x="6620400" y="2714463"/>
              <a:ext cx="16700" cy="12050"/>
            </a:xfrm>
            <a:custGeom>
              <a:avLst/>
              <a:gdLst/>
              <a:ahLst/>
              <a:cxnLst/>
              <a:rect l="l" t="t" r="r" b="b"/>
              <a:pathLst>
                <a:path w="668" h="482" extrusionOk="0">
                  <a:moveTo>
                    <a:pt x="667" y="249"/>
                  </a:moveTo>
                  <a:cubicBezTo>
                    <a:pt x="574" y="109"/>
                    <a:pt x="435" y="16"/>
                    <a:pt x="280" y="1"/>
                  </a:cubicBezTo>
                  <a:cubicBezTo>
                    <a:pt x="233" y="1"/>
                    <a:pt x="202" y="1"/>
                    <a:pt x="171" y="1"/>
                  </a:cubicBezTo>
                  <a:cubicBezTo>
                    <a:pt x="140" y="1"/>
                    <a:pt x="109" y="1"/>
                    <a:pt x="78" y="16"/>
                  </a:cubicBezTo>
                  <a:cubicBezTo>
                    <a:pt x="47" y="32"/>
                    <a:pt x="16" y="32"/>
                    <a:pt x="0" y="63"/>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0"/>
            <p:cNvSpPr/>
            <p:nvPr/>
          </p:nvSpPr>
          <p:spPr>
            <a:xfrm>
              <a:off x="6561450" y="2604338"/>
              <a:ext cx="23700" cy="26000"/>
            </a:xfrm>
            <a:custGeom>
              <a:avLst/>
              <a:gdLst/>
              <a:ahLst/>
              <a:cxnLst/>
              <a:rect l="l" t="t" r="r" b="b"/>
              <a:pathLst>
                <a:path w="948" h="1040" extrusionOk="0">
                  <a:moveTo>
                    <a:pt x="544" y="978"/>
                  </a:moveTo>
                  <a:cubicBezTo>
                    <a:pt x="947" y="637"/>
                    <a:pt x="590" y="1"/>
                    <a:pt x="94" y="140"/>
                  </a:cubicBezTo>
                  <a:cubicBezTo>
                    <a:pt x="63" y="156"/>
                    <a:pt x="32" y="171"/>
                    <a:pt x="1" y="187"/>
                  </a:cubicBezTo>
                  <a:lnTo>
                    <a:pt x="466" y="1040"/>
                  </a:lnTo>
                  <a:cubicBezTo>
                    <a:pt x="497" y="1024"/>
                    <a:pt x="528" y="1009"/>
                    <a:pt x="544" y="9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0"/>
            <p:cNvSpPr/>
            <p:nvPr/>
          </p:nvSpPr>
          <p:spPr>
            <a:xfrm>
              <a:off x="6720825" y="2655538"/>
              <a:ext cx="22900" cy="17850"/>
            </a:xfrm>
            <a:custGeom>
              <a:avLst/>
              <a:gdLst/>
              <a:ahLst/>
              <a:cxnLst/>
              <a:rect l="l" t="t" r="r" b="b"/>
              <a:pathLst>
                <a:path w="916" h="714" extrusionOk="0">
                  <a:moveTo>
                    <a:pt x="714" y="47"/>
                  </a:moveTo>
                  <a:cubicBezTo>
                    <a:pt x="652" y="16"/>
                    <a:pt x="590" y="0"/>
                    <a:pt x="528" y="0"/>
                  </a:cubicBezTo>
                  <a:cubicBezTo>
                    <a:pt x="497" y="0"/>
                    <a:pt x="466" y="0"/>
                    <a:pt x="435" y="0"/>
                  </a:cubicBezTo>
                  <a:cubicBezTo>
                    <a:pt x="373" y="0"/>
                    <a:pt x="311" y="16"/>
                    <a:pt x="249" y="47"/>
                  </a:cubicBezTo>
                  <a:cubicBezTo>
                    <a:pt x="202" y="93"/>
                    <a:pt x="156" y="124"/>
                    <a:pt x="109" y="171"/>
                  </a:cubicBezTo>
                  <a:cubicBezTo>
                    <a:pt x="93" y="202"/>
                    <a:pt x="78" y="233"/>
                    <a:pt x="62" y="264"/>
                  </a:cubicBezTo>
                  <a:cubicBezTo>
                    <a:pt x="31" y="310"/>
                    <a:pt x="16" y="372"/>
                    <a:pt x="0" y="434"/>
                  </a:cubicBezTo>
                  <a:cubicBezTo>
                    <a:pt x="0" y="527"/>
                    <a:pt x="16" y="636"/>
                    <a:pt x="62" y="714"/>
                  </a:cubicBezTo>
                  <a:lnTo>
                    <a:pt x="915" y="248"/>
                  </a:lnTo>
                  <a:cubicBezTo>
                    <a:pt x="869" y="155"/>
                    <a:pt x="791" y="93"/>
                    <a:pt x="71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0"/>
            <p:cNvSpPr/>
            <p:nvPr/>
          </p:nvSpPr>
          <p:spPr>
            <a:xfrm>
              <a:off x="6659175" y="2545413"/>
              <a:ext cx="28725" cy="31425"/>
            </a:xfrm>
            <a:custGeom>
              <a:avLst/>
              <a:gdLst/>
              <a:ahLst/>
              <a:cxnLst/>
              <a:rect l="l" t="t" r="r" b="b"/>
              <a:pathLst>
                <a:path w="1149" h="1257" extrusionOk="0">
                  <a:moveTo>
                    <a:pt x="1024" y="373"/>
                  </a:moveTo>
                  <a:cubicBezTo>
                    <a:pt x="822" y="0"/>
                    <a:pt x="249" y="62"/>
                    <a:pt x="124" y="481"/>
                  </a:cubicBezTo>
                  <a:cubicBezTo>
                    <a:pt x="0" y="900"/>
                    <a:pt x="450" y="1257"/>
                    <a:pt x="838" y="1039"/>
                  </a:cubicBezTo>
                  <a:cubicBezTo>
                    <a:pt x="1071"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0"/>
            <p:cNvSpPr/>
            <p:nvPr/>
          </p:nvSpPr>
          <p:spPr>
            <a:xfrm>
              <a:off x="6576575" y="2521363"/>
              <a:ext cx="28725" cy="31450"/>
            </a:xfrm>
            <a:custGeom>
              <a:avLst/>
              <a:gdLst/>
              <a:ahLst/>
              <a:cxnLst/>
              <a:rect l="l" t="t" r="r" b="b"/>
              <a:pathLst>
                <a:path w="1149" h="1258" extrusionOk="0">
                  <a:moveTo>
                    <a:pt x="1009" y="373"/>
                  </a:moveTo>
                  <a:cubicBezTo>
                    <a:pt x="807" y="1"/>
                    <a:pt x="234" y="63"/>
                    <a:pt x="125" y="482"/>
                  </a:cubicBezTo>
                  <a:cubicBezTo>
                    <a:pt x="1" y="900"/>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0"/>
            <p:cNvSpPr/>
            <p:nvPr/>
          </p:nvSpPr>
          <p:spPr>
            <a:xfrm>
              <a:off x="6635525" y="2628388"/>
              <a:ext cx="28725" cy="31050"/>
            </a:xfrm>
            <a:custGeom>
              <a:avLst/>
              <a:gdLst/>
              <a:ahLst/>
              <a:cxnLst/>
              <a:rect l="l" t="t" r="r" b="b"/>
              <a:pathLst>
                <a:path w="1149" h="1242" extrusionOk="0">
                  <a:moveTo>
                    <a:pt x="1008" y="373"/>
                  </a:moveTo>
                  <a:cubicBezTo>
                    <a:pt x="807" y="0"/>
                    <a:pt x="233" y="47"/>
                    <a:pt x="124" y="466"/>
                  </a:cubicBezTo>
                  <a:cubicBezTo>
                    <a:pt x="0" y="884"/>
                    <a:pt x="435" y="1241"/>
                    <a:pt x="822" y="1040"/>
                  </a:cubicBezTo>
                  <a:cubicBezTo>
                    <a:pt x="1055" y="900"/>
                    <a:pt x="1148" y="605"/>
                    <a:pt x="1008"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0"/>
            <p:cNvSpPr/>
            <p:nvPr/>
          </p:nvSpPr>
          <p:spPr>
            <a:xfrm>
              <a:off x="6683200" y="2462438"/>
              <a:ext cx="29125" cy="31425"/>
            </a:xfrm>
            <a:custGeom>
              <a:avLst/>
              <a:gdLst/>
              <a:ahLst/>
              <a:cxnLst/>
              <a:rect l="l" t="t" r="r" b="b"/>
              <a:pathLst>
                <a:path w="1165" h="1257" extrusionOk="0">
                  <a:moveTo>
                    <a:pt x="1025" y="388"/>
                  </a:moveTo>
                  <a:cubicBezTo>
                    <a:pt x="823" y="0"/>
                    <a:pt x="249" y="62"/>
                    <a:pt x="125" y="481"/>
                  </a:cubicBezTo>
                  <a:cubicBezTo>
                    <a:pt x="1" y="900"/>
                    <a:pt x="451" y="1257"/>
                    <a:pt x="839" y="1039"/>
                  </a:cubicBezTo>
                  <a:cubicBezTo>
                    <a:pt x="1071" y="915"/>
                    <a:pt x="1164"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0"/>
            <p:cNvSpPr/>
            <p:nvPr/>
          </p:nvSpPr>
          <p:spPr>
            <a:xfrm>
              <a:off x="6742150" y="2569438"/>
              <a:ext cx="28725" cy="31050"/>
            </a:xfrm>
            <a:custGeom>
              <a:avLst/>
              <a:gdLst/>
              <a:ahLst/>
              <a:cxnLst/>
              <a:rect l="l" t="t" r="r" b="b"/>
              <a:pathLst>
                <a:path w="1149" h="1242" extrusionOk="0">
                  <a:moveTo>
                    <a:pt x="1024" y="373"/>
                  </a:moveTo>
                  <a:cubicBezTo>
                    <a:pt x="822" y="1"/>
                    <a:pt x="249" y="47"/>
                    <a:pt x="125" y="466"/>
                  </a:cubicBezTo>
                  <a:cubicBezTo>
                    <a:pt x="0" y="885"/>
                    <a:pt x="450" y="1242"/>
                    <a:pt x="838" y="1040"/>
                  </a:cubicBezTo>
                  <a:cubicBezTo>
                    <a:pt x="1071" y="901"/>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0"/>
            <p:cNvSpPr/>
            <p:nvPr/>
          </p:nvSpPr>
          <p:spPr>
            <a:xfrm>
              <a:off x="6508350" y="2506638"/>
              <a:ext cx="12800" cy="16700"/>
            </a:xfrm>
            <a:custGeom>
              <a:avLst/>
              <a:gdLst/>
              <a:ahLst/>
              <a:cxnLst/>
              <a:rect l="l" t="t" r="r" b="b"/>
              <a:pathLst>
                <a:path w="512" h="668" extrusionOk="0">
                  <a:moveTo>
                    <a:pt x="233" y="667"/>
                  </a:moveTo>
                  <a:cubicBezTo>
                    <a:pt x="264" y="652"/>
                    <a:pt x="295" y="636"/>
                    <a:pt x="310" y="605"/>
                  </a:cubicBezTo>
                  <a:cubicBezTo>
                    <a:pt x="341" y="590"/>
                    <a:pt x="357" y="574"/>
                    <a:pt x="388" y="543"/>
                  </a:cubicBezTo>
                  <a:cubicBezTo>
                    <a:pt x="481" y="419"/>
                    <a:pt x="512" y="249"/>
                    <a:pt x="465" y="93"/>
                  </a:cubicBezTo>
                  <a:cubicBezTo>
                    <a:pt x="450" y="62"/>
                    <a:pt x="450"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0"/>
            <p:cNvSpPr/>
            <p:nvPr/>
          </p:nvSpPr>
          <p:spPr>
            <a:xfrm>
              <a:off x="6604900" y="2448088"/>
              <a:ext cx="23275" cy="19400"/>
            </a:xfrm>
            <a:custGeom>
              <a:avLst/>
              <a:gdLst/>
              <a:ahLst/>
              <a:cxnLst/>
              <a:rect l="l" t="t" r="r" b="b"/>
              <a:pathLst>
                <a:path w="931" h="776" extrusionOk="0">
                  <a:moveTo>
                    <a:pt x="807" y="528"/>
                  </a:moveTo>
                  <a:cubicBezTo>
                    <a:pt x="900" y="404"/>
                    <a:pt x="931" y="233"/>
                    <a:pt x="884" y="94"/>
                  </a:cubicBezTo>
                  <a:cubicBezTo>
                    <a:pt x="884" y="62"/>
                    <a:pt x="869" y="31"/>
                    <a:pt x="853" y="0"/>
                  </a:cubicBezTo>
                  <a:lnTo>
                    <a:pt x="0" y="466"/>
                  </a:lnTo>
                  <a:cubicBezTo>
                    <a:pt x="16" y="497"/>
                    <a:pt x="31" y="528"/>
                    <a:pt x="47" y="543"/>
                  </a:cubicBezTo>
                  <a:cubicBezTo>
                    <a:pt x="202" y="729"/>
                    <a:pt x="450" y="776"/>
                    <a:pt x="651" y="667"/>
                  </a:cubicBezTo>
                  <a:cubicBezTo>
                    <a:pt x="714" y="621"/>
                    <a:pt x="760"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0"/>
            <p:cNvSpPr/>
            <p:nvPr/>
          </p:nvSpPr>
          <p:spPr>
            <a:xfrm>
              <a:off x="6827075" y="2598138"/>
              <a:ext cx="12800" cy="16325"/>
            </a:xfrm>
            <a:custGeom>
              <a:avLst/>
              <a:gdLst/>
              <a:ahLst/>
              <a:cxnLst/>
              <a:rect l="l" t="t" r="r" b="b"/>
              <a:pathLst>
                <a:path w="512" h="653" extrusionOk="0">
                  <a:moveTo>
                    <a:pt x="279" y="1"/>
                  </a:moveTo>
                  <a:cubicBezTo>
                    <a:pt x="217" y="32"/>
                    <a:pt x="171" y="63"/>
                    <a:pt x="140" y="125"/>
                  </a:cubicBezTo>
                  <a:cubicBezTo>
                    <a:pt x="16" y="280"/>
                    <a:pt x="0" y="481"/>
                    <a:pt x="93" y="652"/>
                  </a:cubicBezTo>
                  <a:lnTo>
                    <a:pt x="51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0"/>
            <p:cNvSpPr/>
            <p:nvPr/>
          </p:nvSpPr>
          <p:spPr>
            <a:xfrm>
              <a:off x="6768900" y="2491138"/>
              <a:ext cx="18250" cy="24825"/>
            </a:xfrm>
            <a:custGeom>
              <a:avLst/>
              <a:gdLst/>
              <a:ahLst/>
              <a:cxnLst/>
              <a:rect l="l" t="t" r="r" b="b"/>
              <a:pathLst>
                <a:path w="730" h="993" extrusionOk="0">
                  <a:moveTo>
                    <a:pt x="264" y="0"/>
                  </a:moveTo>
                  <a:cubicBezTo>
                    <a:pt x="109" y="78"/>
                    <a:pt x="16" y="217"/>
                    <a:pt x="1" y="388"/>
                  </a:cubicBezTo>
                  <a:cubicBezTo>
                    <a:pt x="1" y="481"/>
                    <a:pt x="16" y="574"/>
                    <a:pt x="63" y="667"/>
                  </a:cubicBezTo>
                  <a:cubicBezTo>
                    <a:pt x="202" y="900"/>
                    <a:pt x="497" y="993"/>
                    <a:pt x="73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0"/>
            <p:cNvSpPr/>
            <p:nvPr/>
          </p:nvSpPr>
          <p:spPr>
            <a:xfrm>
              <a:off x="6711125" y="2394963"/>
              <a:ext cx="17100" cy="12425"/>
            </a:xfrm>
            <a:custGeom>
              <a:avLst/>
              <a:gdLst/>
              <a:ahLst/>
              <a:cxnLst/>
              <a:rect l="l" t="t" r="r" b="b"/>
              <a:pathLst>
                <a:path w="684" h="497" extrusionOk="0">
                  <a:moveTo>
                    <a:pt x="435" y="1"/>
                  </a:moveTo>
                  <a:lnTo>
                    <a:pt x="1" y="233"/>
                  </a:lnTo>
                  <a:cubicBezTo>
                    <a:pt x="16" y="264"/>
                    <a:pt x="47" y="295"/>
                    <a:pt x="63" y="311"/>
                  </a:cubicBezTo>
                  <a:cubicBezTo>
                    <a:pt x="109" y="357"/>
                    <a:pt x="156" y="404"/>
                    <a:pt x="218" y="435"/>
                  </a:cubicBezTo>
                  <a:cubicBezTo>
                    <a:pt x="295" y="481"/>
                    <a:pt x="388" y="497"/>
                    <a:pt x="481"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0"/>
            <p:cNvSpPr/>
            <p:nvPr/>
          </p:nvSpPr>
          <p:spPr>
            <a:xfrm>
              <a:off x="6406375" y="2831938"/>
              <a:ext cx="16700" cy="12450"/>
            </a:xfrm>
            <a:custGeom>
              <a:avLst/>
              <a:gdLst/>
              <a:ahLst/>
              <a:cxnLst/>
              <a:rect l="l" t="t" r="r" b="b"/>
              <a:pathLst>
                <a:path w="668" h="498" extrusionOk="0">
                  <a:moveTo>
                    <a:pt x="667" y="265"/>
                  </a:moveTo>
                  <a:cubicBezTo>
                    <a:pt x="590" y="110"/>
                    <a:pt x="450" y="16"/>
                    <a:pt x="279" y="1"/>
                  </a:cubicBezTo>
                  <a:cubicBezTo>
                    <a:pt x="248" y="1"/>
                    <a:pt x="217" y="1"/>
                    <a:pt x="186" y="1"/>
                  </a:cubicBezTo>
                  <a:cubicBezTo>
                    <a:pt x="155" y="1"/>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0"/>
            <p:cNvSpPr/>
            <p:nvPr/>
          </p:nvSpPr>
          <p:spPr>
            <a:xfrm>
              <a:off x="6347825" y="2722213"/>
              <a:ext cx="23675" cy="26000"/>
            </a:xfrm>
            <a:custGeom>
              <a:avLst/>
              <a:gdLst/>
              <a:ahLst/>
              <a:cxnLst/>
              <a:rect l="l" t="t" r="r" b="b"/>
              <a:pathLst>
                <a:path w="947" h="1040" extrusionOk="0">
                  <a:moveTo>
                    <a:pt x="543" y="993"/>
                  </a:moveTo>
                  <a:cubicBezTo>
                    <a:pt x="946" y="637"/>
                    <a:pt x="590" y="1"/>
                    <a:pt x="78" y="140"/>
                  </a:cubicBezTo>
                  <a:cubicBezTo>
                    <a:pt x="47" y="156"/>
                    <a:pt x="16" y="171"/>
                    <a:pt x="0" y="187"/>
                  </a:cubicBezTo>
                  <a:lnTo>
                    <a:pt x="466" y="1040"/>
                  </a:lnTo>
                  <a:cubicBezTo>
                    <a:pt x="497" y="1024"/>
                    <a:pt x="528" y="1009"/>
                    <a:pt x="543"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0"/>
            <p:cNvSpPr/>
            <p:nvPr/>
          </p:nvSpPr>
          <p:spPr>
            <a:xfrm>
              <a:off x="6506400" y="2773388"/>
              <a:ext cx="23675" cy="17875"/>
            </a:xfrm>
            <a:custGeom>
              <a:avLst/>
              <a:gdLst/>
              <a:ahLst/>
              <a:cxnLst/>
              <a:rect l="l" t="t" r="r" b="b"/>
              <a:pathLst>
                <a:path w="947" h="715" extrusionOk="0">
                  <a:moveTo>
                    <a:pt x="745" y="48"/>
                  </a:moveTo>
                  <a:cubicBezTo>
                    <a:pt x="683" y="16"/>
                    <a:pt x="621" y="1"/>
                    <a:pt x="559" y="1"/>
                  </a:cubicBezTo>
                  <a:cubicBezTo>
                    <a:pt x="528" y="1"/>
                    <a:pt x="497" y="1"/>
                    <a:pt x="466" y="1"/>
                  </a:cubicBezTo>
                  <a:cubicBezTo>
                    <a:pt x="404" y="1"/>
                    <a:pt x="342" y="16"/>
                    <a:pt x="280" y="63"/>
                  </a:cubicBezTo>
                  <a:cubicBezTo>
                    <a:pt x="218" y="94"/>
                    <a:pt x="171" y="125"/>
                    <a:pt x="140" y="187"/>
                  </a:cubicBezTo>
                  <a:cubicBezTo>
                    <a:pt x="109" y="203"/>
                    <a:pt x="94" y="234"/>
                    <a:pt x="78" y="265"/>
                  </a:cubicBezTo>
                  <a:cubicBezTo>
                    <a:pt x="1" y="404"/>
                    <a:pt x="1" y="575"/>
                    <a:pt x="78" y="714"/>
                  </a:cubicBezTo>
                  <a:lnTo>
                    <a:pt x="947" y="249"/>
                  </a:lnTo>
                  <a:cubicBezTo>
                    <a:pt x="900" y="156"/>
                    <a:pt x="823" y="94"/>
                    <a:pt x="745" y="4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0"/>
            <p:cNvSpPr/>
            <p:nvPr/>
          </p:nvSpPr>
          <p:spPr>
            <a:xfrm>
              <a:off x="6445525" y="2663288"/>
              <a:ext cx="28725" cy="31425"/>
            </a:xfrm>
            <a:custGeom>
              <a:avLst/>
              <a:gdLst/>
              <a:ahLst/>
              <a:cxnLst/>
              <a:rect l="l" t="t" r="r" b="b"/>
              <a:pathLst>
                <a:path w="1149" h="1257" extrusionOk="0">
                  <a:moveTo>
                    <a:pt x="1024" y="372"/>
                  </a:moveTo>
                  <a:cubicBezTo>
                    <a:pt x="807" y="0"/>
                    <a:pt x="249" y="62"/>
                    <a:pt x="125" y="481"/>
                  </a:cubicBezTo>
                  <a:cubicBezTo>
                    <a:pt x="1" y="900"/>
                    <a:pt x="450" y="1257"/>
                    <a:pt x="823" y="1039"/>
                  </a:cubicBezTo>
                  <a:cubicBezTo>
                    <a:pt x="1071" y="915"/>
                    <a:pt x="1148" y="621"/>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0"/>
            <p:cNvSpPr/>
            <p:nvPr/>
          </p:nvSpPr>
          <p:spPr>
            <a:xfrm>
              <a:off x="6362550" y="2639238"/>
              <a:ext cx="28725" cy="31425"/>
            </a:xfrm>
            <a:custGeom>
              <a:avLst/>
              <a:gdLst/>
              <a:ahLst/>
              <a:cxnLst/>
              <a:rect l="l" t="t" r="r" b="b"/>
              <a:pathLst>
                <a:path w="1149" h="1257" extrusionOk="0">
                  <a:moveTo>
                    <a:pt x="1024" y="388"/>
                  </a:moveTo>
                  <a:cubicBezTo>
                    <a:pt x="823" y="1"/>
                    <a:pt x="249" y="63"/>
                    <a:pt x="125" y="481"/>
                  </a:cubicBezTo>
                  <a:cubicBezTo>
                    <a:pt x="1" y="900"/>
                    <a:pt x="450" y="1257"/>
                    <a:pt x="838" y="1040"/>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0"/>
            <p:cNvSpPr/>
            <p:nvPr/>
          </p:nvSpPr>
          <p:spPr>
            <a:xfrm>
              <a:off x="6421500" y="2746263"/>
              <a:ext cx="28700" cy="31050"/>
            </a:xfrm>
            <a:custGeom>
              <a:avLst/>
              <a:gdLst/>
              <a:ahLst/>
              <a:cxnLst/>
              <a:rect l="l" t="t" r="r" b="b"/>
              <a:pathLst>
                <a:path w="1148" h="1242" extrusionOk="0">
                  <a:moveTo>
                    <a:pt x="1024" y="373"/>
                  </a:moveTo>
                  <a:cubicBezTo>
                    <a:pt x="822" y="0"/>
                    <a:pt x="248" y="47"/>
                    <a:pt x="124" y="466"/>
                  </a:cubicBezTo>
                  <a:cubicBezTo>
                    <a:pt x="0" y="884"/>
                    <a:pt x="450" y="1241"/>
                    <a:pt x="838" y="1039"/>
                  </a:cubicBezTo>
                  <a:cubicBezTo>
                    <a:pt x="1070" y="915"/>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0"/>
            <p:cNvSpPr/>
            <p:nvPr/>
          </p:nvSpPr>
          <p:spPr>
            <a:xfrm>
              <a:off x="6469575" y="2580313"/>
              <a:ext cx="28700" cy="31425"/>
            </a:xfrm>
            <a:custGeom>
              <a:avLst/>
              <a:gdLst/>
              <a:ahLst/>
              <a:cxnLst/>
              <a:rect l="l" t="t" r="r" b="b"/>
              <a:pathLst>
                <a:path w="1148" h="1257" extrusionOk="0">
                  <a:moveTo>
                    <a:pt x="1024" y="388"/>
                  </a:moveTo>
                  <a:cubicBezTo>
                    <a:pt x="807" y="0"/>
                    <a:pt x="248" y="62"/>
                    <a:pt x="124" y="481"/>
                  </a:cubicBezTo>
                  <a:cubicBezTo>
                    <a:pt x="0" y="900"/>
                    <a:pt x="450" y="1256"/>
                    <a:pt x="822" y="1039"/>
                  </a:cubicBezTo>
                  <a:cubicBezTo>
                    <a:pt x="1070"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0"/>
            <p:cNvSpPr/>
            <p:nvPr/>
          </p:nvSpPr>
          <p:spPr>
            <a:xfrm>
              <a:off x="6528500" y="26873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00"/>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0"/>
            <p:cNvSpPr/>
            <p:nvPr/>
          </p:nvSpPr>
          <p:spPr>
            <a:xfrm>
              <a:off x="6294700" y="2624888"/>
              <a:ext cx="12825" cy="16700"/>
            </a:xfrm>
            <a:custGeom>
              <a:avLst/>
              <a:gdLst/>
              <a:ahLst/>
              <a:cxnLst/>
              <a:rect l="l" t="t" r="r" b="b"/>
              <a:pathLst>
                <a:path w="513" h="668" extrusionOk="0">
                  <a:moveTo>
                    <a:pt x="388" y="528"/>
                  </a:moveTo>
                  <a:cubicBezTo>
                    <a:pt x="481" y="404"/>
                    <a:pt x="512" y="233"/>
                    <a:pt x="466" y="94"/>
                  </a:cubicBezTo>
                  <a:cubicBezTo>
                    <a:pt x="450" y="63"/>
                    <a:pt x="435" y="32"/>
                    <a:pt x="419" y="1"/>
                  </a:cubicBezTo>
                  <a:lnTo>
                    <a:pt x="0" y="233"/>
                  </a:lnTo>
                  <a:lnTo>
                    <a:pt x="233" y="668"/>
                  </a:lnTo>
                  <a:cubicBezTo>
                    <a:pt x="264" y="637"/>
                    <a:pt x="295" y="621"/>
                    <a:pt x="311" y="606"/>
                  </a:cubicBezTo>
                  <a:cubicBezTo>
                    <a:pt x="342" y="590"/>
                    <a:pt x="357" y="559"/>
                    <a:pt x="388"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0"/>
            <p:cNvSpPr/>
            <p:nvPr/>
          </p:nvSpPr>
          <p:spPr>
            <a:xfrm>
              <a:off x="6390850" y="2565963"/>
              <a:ext cx="23300" cy="19400"/>
            </a:xfrm>
            <a:custGeom>
              <a:avLst/>
              <a:gdLst/>
              <a:ahLst/>
              <a:cxnLst/>
              <a:rect l="l" t="t" r="r" b="b"/>
              <a:pathLst>
                <a:path w="932" h="776" extrusionOk="0">
                  <a:moveTo>
                    <a:pt x="807" y="528"/>
                  </a:moveTo>
                  <a:cubicBezTo>
                    <a:pt x="900" y="404"/>
                    <a:pt x="931" y="233"/>
                    <a:pt x="885" y="93"/>
                  </a:cubicBezTo>
                  <a:cubicBezTo>
                    <a:pt x="885" y="62"/>
                    <a:pt x="869" y="31"/>
                    <a:pt x="854" y="0"/>
                  </a:cubicBezTo>
                  <a:lnTo>
                    <a:pt x="1" y="466"/>
                  </a:lnTo>
                  <a:cubicBezTo>
                    <a:pt x="16" y="497"/>
                    <a:pt x="32" y="528"/>
                    <a:pt x="47" y="543"/>
                  </a:cubicBezTo>
                  <a:cubicBezTo>
                    <a:pt x="202" y="729"/>
                    <a:pt x="451" y="776"/>
                    <a:pt x="668" y="652"/>
                  </a:cubicBezTo>
                  <a:cubicBezTo>
                    <a:pt x="714" y="621"/>
                    <a:pt x="761" y="590"/>
                    <a:pt x="807"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0"/>
            <p:cNvSpPr/>
            <p:nvPr/>
          </p:nvSpPr>
          <p:spPr>
            <a:xfrm>
              <a:off x="6613800" y="2716013"/>
              <a:ext cx="12450" cy="16300"/>
            </a:xfrm>
            <a:custGeom>
              <a:avLst/>
              <a:gdLst/>
              <a:ahLst/>
              <a:cxnLst/>
              <a:rect l="l" t="t" r="r" b="b"/>
              <a:pathLst>
                <a:path w="498" h="652" extrusionOk="0">
                  <a:moveTo>
                    <a:pt x="264" y="1"/>
                  </a:moveTo>
                  <a:cubicBezTo>
                    <a:pt x="202" y="32"/>
                    <a:pt x="156" y="63"/>
                    <a:pt x="109" y="125"/>
                  </a:cubicBezTo>
                  <a:cubicBezTo>
                    <a:pt x="94" y="140"/>
                    <a:pt x="78" y="171"/>
                    <a:pt x="63" y="202"/>
                  </a:cubicBezTo>
                  <a:cubicBezTo>
                    <a:pt x="32" y="249"/>
                    <a:pt x="16" y="311"/>
                    <a:pt x="1" y="373"/>
                  </a:cubicBezTo>
                  <a:cubicBezTo>
                    <a:pt x="1" y="481"/>
                    <a:pt x="16" y="574"/>
                    <a:pt x="63" y="652"/>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0"/>
            <p:cNvSpPr/>
            <p:nvPr/>
          </p:nvSpPr>
          <p:spPr>
            <a:xfrm>
              <a:off x="6547900" y="2608988"/>
              <a:ext cx="25225" cy="28350"/>
            </a:xfrm>
            <a:custGeom>
              <a:avLst/>
              <a:gdLst/>
              <a:ahLst/>
              <a:cxnLst/>
              <a:rect l="l" t="t" r="r" b="b"/>
              <a:pathLst>
                <a:path w="1009" h="1134" extrusionOk="0">
                  <a:moveTo>
                    <a:pt x="543" y="1"/>
                  </a:moveTo>
                  <a:cubicBezTo>
                    <a:pt x="0" y="327"/>
                    <a:pt x="450" y="1133"/>
                    <a:pt x="1008"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0"/>
            <p:cNvSpPr/>
            <p:nvPr/>
          </p:nvSpPr>
          <p:spPr>
            <a:xfrm>
              <a:off x="6497475" y="2512838"/>
              <a:ext cx="17100" cy="12050"/>
            </a:xfrm>
            <a:custGeom>
              <a:avLst/>
              <a:gdLst/>
              <a:ahLst/>
              <a:cxnLst/>
              <a:rect l="l" t="t" r="r" b="b"/>
              <a:pathLst>
                <a:path w="684" h="482" extrusionOk="0">
                  <a:moveTo>
                    <a:pt x="435" y="1"/>
                  </a:moveTo>
                  <a:lnTo>
                    <a:pt x="1" y="233"/>
                  </a:lnTo>
                  <a:cubicBezTo>
                    <a:pt x="32" y="264"/>
                    <a:pt x="47" y="295"/>
                    <a:pt x="63" y="311"/>
                  </a:cubicBezTo>
                  <a:cubicBezTo>
                    <a:pt x="141" y="419"/>
                    <a:pt x="265" y="466"/>
                    <a:pt x="389" y="481"/>
                  </a:cubicBezTo>
                  <a:cubicBezTo>
                    <a:pt x="420" y="481"/>
                    <a:pt x="451" y="481"/>
                    <a:pt x="482" y="481"/>
                  </a:cubicBezTo>
                  <a:cubicBezTo>
                    <a:pt x="559" y="481"/>
                    <a:pt x="621" y="466"/>
                    <a:pt x="683"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0"/>
            <p:cNvSpPr/>
            <p:nvPr/>
          </p:nvSpPr>
          <p:spPr>
            <a:xfrm>
              <a:off x="6314075" y="2806363"/>
              <a:ext cx="31450" cy="28725"/>
            </a:xfrm>
            <a:custGeom>
              <a:avLst/>
              <a:gdLst/>
              <a:ahLst/>
              <a:cxnLst/>
              <a:rect l="l" t="t" r="r" b="b"/>
              <a:pathLst>
                <a:path w="1258" h="1149" extrusionOk="0">
                  <a:moveTo>
                    <a:pt x="389" y="140"/>
                  </a:moveTo>
                  <a:cubicBezTo>
                    <a:pt x="1" y="342"/>
                    <a:pt x="63" y="915"/>
                    <a:pt x="482" y="1039"/>
                  </a:cubicBezTo>
                  <a:cubicBezTo>
                    <a:pt x="900" y="1148"/>
                    <a:pt x="1257" y="714"/>
                    <a:pt x="1056" y="326"/>
                  </a:cubicBezTo>
                  <a:cubicBezTo>
                    <a:pt x="916" y="93"/>
                    <a:pt x="621" y="0"/>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0"/>
            <p:cNvSpPr/>
            <p:nvPr/>
          </p:nvSpPr>
          <p:spPr>
            <a:xfrm>
              <a:off x="6400175" y="2833488"/>
              <a:ext cx="12425" cy="16700"/>
            </a:xfrm>
            <a:custGeom>
              <a:avLst/>
              <a:gdLst/>
              <a:ahLst/>
              <a:cxnLst/>
              <a:rect l="l" t="t" r="r" b="b"/>
              <a:pathLst>
                <a:path w="497" h="668" extrusionOk="0">
                  <a:moveTo>
                    <a:pt x="0" y="389"/>
                  </a:moveTo>
                  <a:cubicBezTo>
                    <a:pt x="0" y="482"/>
                    <a:pt x="16" y="575"/>
                    <a:pt x="62" y="668"/>
                  </a:cubicBezTo>
                  <a:lnTo>
                    <a:pt x="496" y="435"/>
                  </a:lnTo>
                  <a:lnTo>
                    <a:pt x="264" y="1"/>
                  </a:lnTo>
                  <a:cubicBezTo>
                    <a:pt x="202" y="32"/>
                    <a:pt x="155" y="79"/>
                    <a:pt x="109" y="125"/>
                  </a:cubicBezTo>
                  <a:cubicBezTo>
                    <a:pt x="93" y="156"/>
                    <a:pt x="78" y="187"/>
                    <a:pt x="62" y="203"/>
                  </a:cubicBezTo>
                  <a:cubicBezTo>
                    <a:pt x="31" y="265"/>
                    <a:pt x="16" y="327"/>
                    <a:pt x="0"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0"/>
            <p:cNvSpPr/>
            <p:nvPr/>
          </p:nvSpPr>
          <p:spPr>
            <a:xfrm>
              <a:off x="6334250" y="2726863"/>
              <a:ext cx="25225" cy="28350"/>
            </a:xfrm>
            <a:custGeom>
              <a:avLst/>
              <a:gdLst/>
              <a:ahLst/>
              <a:cxnLst/>
              <a:rect l="l" t="t" r="r" b="b"/>
              <a:pathLst>
                <a:path w="1009" h="1134" extrusionOk="0">
                  <a:moveTo>
                    <a:pt x="543" y="1"/>
                  </a:moveTo>
                  <a:cubicBezTo>
                    <a:pt x="0" y="327"/>
                    <a:pt x="450" y="1133"/>
                    <a:pt x="1009"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0"/>
            <p:cNvSpPr/>
            <p:nvPr/>
          </p:nvSpPr>
          <p:spPr>
            <a:xfrm>
              <a:off x="6283850" y="2630713"/>
              <a:ext cx="16700" cy="12050"/>
            </a:xfrm>
            <a:custGeom>
              <a:avLst/>
              <a:gdLst/>
              <a:ahLst/>
              <a:cxnLst/>
              <a:rect l="l" t="t" r="r" b="b"/>
              <a:pathLst>
                <a:path w="668" h="482" extrusionOk="0">
                  <a:moveTo>
                    <a:pt x="0" y="233"/>
                  </a:moveTo>
                  <a:cubicBezTo>
                    <a:pt x="16" y="264"/>
                    <a:pt x="31" y="295"/>
                    <a:pt x="62" y="311"/>
                  </a:cubicBezTo>
                  <a:cubicBezTo>
                    <a:pt x="140" y="419"/>
                    <a:pt x="264" y="481"/>
                    <a:pt x="388" y="481"/>
                  </a:cubicBezTo>
                  <a:lnTo>
                    <a:pt x="481" y="481"/>
                  </a:lnTo>
                  <a:cubicBezTo>
                    <a:pt x="543" y="481"/>
                    <a:pt x="605" y="450"/>
                    <a:pt x="667" y="435"/>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0"/>
            <p:cNvSpPr/>
            <p:nvPr/>
          </p:nvSpPr>
          <p:spPr>
            <a:xfrm>
              <a:off x="6929825" y="2265063"/>
              <a:ext cx="16675" cy="12450"/>
            </a:xfrm>
            <a:custGeom>
              <a:avLst/>
              <a:gdLst/>
              <a:ahLst/>
              <a:cxnLst/>
              <a:rect l="l" t="t" r="r" b="b"/>
              <a:pathLst>
                <a:path w="667" h="498" extrusionOk="0">
                  <a:moveTo>
                    <a:pt x="667" y="249"/>
                  </a:moveTo>
                  <a:cubicBezTo>
                    <a:pt x="620" y="172"/>
                    <a:pt x="543" y="94"/>
                    <a:pt x="465" y="63"/>
                  </a:cubicBezTo>
                  <a:cubicBezTo>
                    <a:pt x="403" y="32"/>
                    <a:pt x="341" y="1"/>
                    <a:pt x="279" y="1"/>
                  </a:cubicBezTo>
                  <a:cubicBezTo>
                    <a:pt x="248" y="1"/>
                    <a:pt x="217" y="1"/>
                    <a:pt x="186" y="1"/>
                  </a:cubicBezTo>
                  <a:cubicBezTo>
                    <a:pt x="155" y="1"/>
                    <a:pt x="124" y="16"/>
                    <a:pt x="93" y="16"/>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0"/>
            <p:cNvSpPr/>
            <p:nvPr/>
          </p:nvSpPr>
          <p:spPr>
            <a:xfrm>
              <a:off x="6870875" y="2154563"/>
              <a:ext cx="24075" cy="26400"/>
            </a:xfrm>
            <a:custGeom>
              <a:avLst/>
              <a:gdLst/>
              <a:ahLst/>
              <a:cxnLst/>
              <a:rect l="l" t="t" r="r" b="b"/>
              <a:pathLst>
                <a:path w="963" h="1056" extrusionOk="0">
                  <a:moveTo>
                    <a:pt x="559" y="993"/>
                  </a:moveTo>
                  <a:cubicBezTo>
                    <a:pt x="962" y="652"/>
                    <a:pt x="605" y="1"/>
                    <a:pt x="94" y="156"/>
                  </a:cubicBezTo>
                  <a:cubicBezTo>
                    <a:pt x="63" y="171"/>
                    <a:pt x="32" y="187"/>
                    <a:pt x="1" y="202"/>
                  </a:cubicBezTo>
                  <a:lnTo>
                    <a:pt x="481" y="1055"/>
                  </a:lnTo>
                  <a:cubicBezTo>
                    <a:pt x="512" y="1040"/>
                    <a:pt x="528" y="1024"/>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0"/>
            <p:cNvSpPr/>
            <p:nvPr/>
          </p:nvSpPr>
          <p:spPr>
            <a:xfrm>
              <a:off x="7030625" y="2206138"/>
              <a:ext cx="22900" cy="17850"/>
            </a:xfrm>
            <a:custGeom>
              <a:avLst/>
              <a:gdLst/>
              <a:ahLst/>
              <a:cxnLst/>
              <a:rect l="l" t="t" r="r" b="b"/>
              <a:pathLst>
                <a:path w="916" h="714" extrusionOk="0">
                  <a:moveTo>
                    <a:pt x="264" y="47"/>
                  </a:moveTo>
                  <a:cubicBezTo>
                    <a:pt x="202" y="78"/>
                    <a:pt x="156" y="125"/>
                    <a:pt x="109" y="171"/>
                  </a:cubicBezTo>
                  <a:cubicBezTo>
                    <a:pt x="94" y="202"/>
                    <a:pt x="78" y="233"/>
                    <a:pt x="63" y="264"/>
                  </a:cubicBezTo>
                  <a:cubicBezTo>
                    <a:pt x="32" y="311"/>
                    <a:pt x="16" y="373"/>
                    <a:pt x="1" y="435"/>
                  </a:cubicBezTo>
                  <a:cubicBezTo>
                    <a:pt x="1" y="528"/>
                    <a:pt x="16" y="636"/>
                    <a:pt x="63" y="714"/>
                  </a:cubicBezTo>
                  <a:lnTo>
                    <a:pt x="916" y="249"/>
                  </a:lnTo>
                  <a:cubicBezTo>
                    <a:pt x="869" y="156"/>
                    <a:pt x="807" y="94"/>
                    <a:pt x="730" y="47"/>
                  </a:cubicBezTo>
                  <a:cubicBezTo>
                    <a:pt x="667" y="16"/>
                    <a:pt x="605" y="0"/>
                    <a:pt x="543" y="0"/>
                  </a:cubicBezTo>
                  <a:cubicBezTo>
                    <a:pt x="512" y="0"/>
                    <a:pt x="481" y="0"/>
                    <a:pt x="450" y="0"/>
                  </a:cubicBezTo>
                  <a:cubicBezTo>
                    <a:pt x="388" y="0"/>
                    <a:pt x="311"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0"/>
            <p:cNvSpPr/>
            <p:nvPr/>
          </p:nvSpPr>
          <p:spPr>
            <a:xfrm>
              <a:off x="6968975" y="2096013"/>
              <a:ext cx="28725" cy="31050"/>
            </a:xfrm>
            <a:custGeom>
              <a:avLst/>
              <a:gdLst/>
              <a:ahLst/>
              <a:cxnLst/>
              <a:rect l="l" t="t" r="r" b="b"/>
              <a:pathLst>
                <a:path w="1149" h="1242" extrusionOk="0">
                  <a:moveTo>
                    <a:pt x="1024" y="373"/>
                  </a:moveTo>
                  <a:cubicBezTo>
                    <a:pt x="807" y="1"/>
                    <a:pt x="249" y="47"/>
                    <a:pt x="125" y="466"/>
                  </a:cubicBezTo>
                  <a:cubicBezTo>
                    <a:pt x="1" y="885"/>
                    <a:pt x="450" y="1242"/>
                    <a:pt x="823" y="1040"/>
                  </a:cubicBezTo>
                  <a:cubicBezTo>
                    <a:pt x="1055"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0"/>
            <p:cNvSpPr/>
            <p:nvPr/>
          </p:nvSpPr>
          <p:spPr>
            <a:xfrm>
              <a:off x="6886775" y="2071588"/>
              <a:ext cx="28725" cy="31050"/>
            </a:xfrm>
            <a:custGeom>
              <a:avLst/>
              <a:gdLst/>
              <a:ahLst/>
              <a:cxnLst/>
              <a:rect l="l" t="t" r="r" b="b"/>
              <a:pathLst>
                <a:path w="1149" h="1242" extrusionOk="0">
                  <a:moveTo>
                    <a:pt x="140" y="869"/>
                  </a:moveTo>
                  <a:cubicBezTo>
                    <a:pt x="342" y="1241"/>
                    <a:pt x="916" y="1179"/>
                    <a:pt x="1040" y="761"/>
                  </a:cubicBezTo>
                  <a:cubicBezTo>
                    <a:pt x="1148" y="357"/>
                    <a:pt x="714" y="1"/>
                    <a:pt x="326"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0"/>
            <p:cNvSpPr/>
            <p:nvPr/>
          </p:nvSpPr>
          <p:spPr>
            <a:xfrm>
              <a:off x="6945700" y="2178213"/>
              <a:ext cx="28725" cy="31450"/>
            </a:xfrm>
            <a:custGeom>
              <a:avLst/>
              <a:gdLst/>
              <a:ahLst/>
              <a:cxnLst/>
              <a:rect l="l" t="t" r="r" b="b"/>
              <a:pathLst>
                <a:path w="1149" h="1258" extrusionOk="0">
                  <a:moveTo>
                    <a:pt x="141" y="869"/>
                  </a:moveTo>
                  <a:cubicBezTo>
                    <a:pt x="342" y="1257"/>
                    <a:pt x="916" y="1195"/>
                    <a:pt x="1040" y="776"/>
                  </a:cubicBezTo>
                  <a:cubicBezTo>
                    <a:pt x="1149" y="357"/>
                    <a:pt x="714" y="1"/>
                    <a:pt x="327" y="218"/>
                  </a:cubicBezTo>
                  <a:cubicBezTo>
                    <a:pt x="94" y="342"/>
                    <a:pt x="1" y="637"/>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0"/>
            <p:cNvSpPr/>
            <p:nvPr/>
          </p:nvSpPr>
          <p:spPr>
            <a:xfrm>
              <a:off x="6992250" y="2014588"/>
              <a:ext cx="31425" cy="28725"/>
            </a:xfrm>
            <a:custGeom>
              <a:avLst/>
              <a:gdLst/>
              <a:ahLst/>
              <a:cxnLst/>
              <a:rect l="l" t="t" r="r" b="b"/>
              <a:pathLst>
                <a:path w="1257" h="1149" extrusionOk="0">
                  <a:moveTo>
                    <a:pt x="388" y="125"/>
                  </a:moveTo>
                  <a:cubicBezTo>
                    <a:pt x="0" y="326"/>
                    <a:pt x="62" y="900"/>
                    <a:pt x="481" y="1024"/>
                  </a:cubicBezTo>
                  <a:cubicBezTo>
                    <a:pt x="900" y="1148"/>
                    <a:pt x="1256" y="699"/>
                    <a:pt x="1055" y="326"/>
                  </a:cubicBezTo>
                  <a:cubicBezTo>
                    <a:pt x="915" y="78"/>
                    <a:pt x="620"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0"/>
            <p:cNvSpPr/>
            <p:nvPr/>
          </p:nvSpPr>
          <p:spPr>
            <a:xfrm>
              <a:off x="7052725" y="2119288"/>
              <a:ext cx="28725" cy="31425"/>
            </a:xfrm>
            <a:custGeom>
              <a:avLst/>
              <a:gdLst/>
              <a:ahLst/>
              <a:cxnLst/>
              <a:rect l="l" t="t" r="r" b="b"/>
              <a:pathLst>
                <a:path w="1149" h="1257" extrusionOk="0">
                  <a:moveTo>
                    <a:pt x="125" y="869"/>
                  </a:moveTo>
                  <a:cubicBezTo>
                    <a:pt x="342" y="1257"/>
                    <a:pt x="900" y="1195"/>
                    <a:pt x="1024" y="776"/>
                  </a:cubicBezTo>
                  <a:cubicBezTo>
                    <a:pt x="1148" y="357"/>
                    <a:pt x="699" y="0"/>
                    <a:pt x="326" y="217"/>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0"/>
            <p:cNvSpPr/>
            <p:nvPr/>
          </p:nvSpPr>
          <p:spPr>
            <a:xfrm>
              <a:off x="6817750" y="2057238"/>
              <a:ext cx="12825" cy="16700"/>
            </a:xfrm>
            <a:custGeom>
              <a:avLst/>
              <a:gdLst/>
              <a:ahLst/>
              <a:cxnLst/>
              <a:rect l="l" t="t" r="r" b="b"/>
              <a:pathLst>
                <a:path w="513" h="668" extrusionOk="0">
                  <a:moveTo>
                    <a:pt x="249" y="668"/>
                  </a:moveTo>
                  <a:cubicBezTo>
                    <a:pt x="264" y="652"/>
                    <a:pt x="295" y="637"/>
                    <a:pt x="327" y="621"/>
                  </a:cubicBezTo>
                  <a:cubicBezTo>
                    <a:pt x="342" y="590"/>
                    <a:pt x="373" y="575"/>
                    <a:pt x="389" y="544"/>
                  </a:cubicBezTo>
                  <a:cubicBezTo>
                    <a:pt x="482" y="420"/>
                    <a:pt x="513" y="249"/>
                    <a:pt x="466" y="94"/>
                  </a:cubicBezTo>
                  <a:cubicBezTo>
                    <a:pt x="466" y="63"/>
                    <a:pt x="451" y="32"/>
                    <a:pt x="435" y="1"/>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0"/>
            <p:cNvSpPr/>
            <p:nvPr/>
          </p:nvSpPr>
          <p:spPr>
            <a:xfrm>
              <a:off x="6914300" y="1998688"/>
              <a:ext cx="23675" cy="18250"/>
            </a:xfrm>
            <a:custGeom>
              <a:avLst/>
              <a:gdLst/>
              <a:ahLst/>
              <a:cxnLst/>
              <a:rect l="l" t="t" r="r" b="b"/>
              <a:pathLst>
                <a:path w="947" h="730" extrusionOk="0">
                  <a:moveTo>
                    <a:pt x="47" y="544"/>
                  </a:moveTo>
                  <a:cubicBezTo>
                    <a:pt x="156" y="668"/>
                    <a:pt x="311" y="730"/>
                    <a:pt x="466" y="714"/>
                  </a:cubicBezTo>
                  <a:cubicBezTo>
                    <a:pt x="544" y="714"/>
                    <a:pt x="606" y="683"/>
                    <a:pt x="668" y="652"/>
                  </a:cubicBezTo>
                  <a:cubicBezTo>
                    <a:pt x="730" y="621"/>
                    <a:pt x="776" y="590"/>
                    <a:pt x="807" y="528"/>
                  </a:cubicBezTo>
                  <a:cubicBezTo>
                    <a:pt x="916" y="404"/>
                    <a:pt x="947" y="233"/>
                    <a:pt x="900" y="78"/>
                  </a:cubicBezTo>
                  <a:cubicBezTo>
                    <a:pt x="885" y="47"/>
                    <a:pt x="869" y="16"/>
                    <a:pt x="854" y="1"/>
                  </a:cubicBezTo>
                  <a:lnTo>
                    <a:pt x="1" y="466"/>
                  </a:lnTo>
                  <a:cubicBezTo>
                    <a:pt x="16" y="497"/>
                    <a:pt x="32" y="528"/>
                    <a:pt x="47" y="54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0"/>
            <p:cNvSpPr/>
            <p:nvPr/>
          </p:nvSpPr>
          <p:spPr>
            <a:xfrm>
              <a:off x="6716175" y="2382938"/>
              <a:ext cx="16700" cy="12050"/>
            </a:xfrm>
            <a:custGeom>
              <a:avLst/>
              <a:gdLst/>
              <a:ahLst/>
              <a:cxnLst/>
              <a:rect l="l" t="t" r="r" b="b"/>
              <a:pathLst>
                <a:path w="668" h="482" extrusionOk="0">
                  <a:moveTo>
                    <a:pt x="667" y="249"/>
                  </a:moveTo>
                  <a:cubicBezTo>
                    <a:pt x="621" y="156"/>
                    <a:pt x="543" y="94"/>
                    <a:pt x="466" y="47"/>
                  </a:cubicBezTo>
                  <a:cubicBezTo>
                    <a:pt x="404" y="16"/>
                    <a:pt x="342" y="1"/>
                    <a:pt x="279" y="1"/>
                  </a:cubicBezTo>
                  <a:cubicBezTo>
                    <a:pt x="248" y="1"/>
                    <a:pt x="217" y="1"/>
                    <a:pt x="186" y="1"/>
                  </a:cubicBezTo>
                  <a:cubicBezTo>
                    <a:pt x="124" y="1"/>
                    <a:pt x="47" y="32"/>
                    <a:pt x="0"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0"/>
            <p:cNvSpPr/>
            <p:nvPr/>
          </p:nvSpPr>
          <p:spPr>
            <a:xfrm>
              <a:off x="6657225" y="2273988"/>
              <a:ext cx="19800" cy="24850"/>
            </a:xfrm>
            <a:custGeom>
              <a:avLst/>
              <a:gdLst/>
              <a:ahLst/>
              <a:cxnLst/>
              <a:rect l="l" t="t" r="r" b="b"/>
              <a:pathLst>
                <a:path w="792" h="994" extrusionOk="0">
                  <a:moveTo>
                    <a:pt x="668" y="326"/>
                  </a:moveTo>
                  <a:cubicBezTo>
                    <a:pt x="528" y="94"/>
                    <a:pt x="233" y="1"/>
                    <a:pt x="1" y="140"/>
                  </a:cubicBezTo>
                  <a:lnTo>
                    <a:pt x="482"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0"/>
            <p:cNvSpPr/>
            <p:nvPr/>
          </p:nvSpPr>
          <p:spPr>
            <a:xfrm>
              <a:off x="6815825" y="2323613"/>
              <a:ext cx="23675" cy="18250"/>
            </a:xfrm>
            <a:custGeom>
              <a:avLst/>
              <a:gdLst/>
              <a:ahLst/>
              <a:cxnLst/>
              <a:rect l="l" t="t" r="r" b="b"/>
              <a:pathLst>
                <a:path w="947" h="730" extrusionOk="0">
                  <a:moveTo>
                    <a:pt x="745" y="63"/>
                  </a:moveTo>
                  <a:cubicBezTo>
                    <a:pt x="698" y="32"/>
                    <a:pt x="636" y="16"/>
                    <a:pt x="574" y="16"/>
                  </a:cubicBezTo>
                  <a:cubicBezTo>
                    <a:pt x="543" y="1"/>
                    <a:pt x="512" y="1"/>
                    <a:pt x="481" y="16"/>
                  </a:cubicBezTo>
                  <a:cubicBezTo>
                    <a:pt x="404" y="16"/>
                    <a:pt x="341" y="32"/>
                    <a:pt x="279" y="63"/>
                  </a:cubicBezTo>
                  <a:cubicBezTo>
                    <a:pt x="217" y="94"/>
                    <a:pt x="171" y="140"/>
                    <a:pt x="140" y="202"/>
                  </a:cubicBezTo>
                  <a:cubicBezTo>
                    <a:pt x="109" y="218"/>
                    <a:pt x="93" y="249"/>
                    <a:pt x="78" y="280"/>
                  </a:cubicBezTo>
                  <a:cubicBezTo>
                    <a:pt x="0" y="420"/>
                    <a:pt x="0" y="590"/>
                    <a:pt x="78" y="730"/>
                  </a:cubicBezTo>
                  <a:lnTo>
                    <a:pt x="946" y="265"/>
                  </a:lnTo>
                  <a:cubicBezTo>
                    <a:pt x="900" y="171"/>
                    <a:pt x="822" y="109"/>
                    <a:pt x="745"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0"/>
            <p:cNvSpPr/>
            <p:nvPr/>
          </p:nvSpPr>
          <p:spPr>
            <a:xfrm>
              <a:off x="6755325" y="2213888"/>
              <a:ext cx="28725" cy="31050"/>
            </a:xfrm>
            <a:custGeom>
              <a:avLst/>
              <a:gdLst/>
              <a:ahLst/>
              <a:cxnLst/>
              <a:rect l="l" t="t" r="r" b="b"/>
              <a:pathLst>
                <a:path w="1149" h="1242" extrusionOk="0">
                  <a:moveTo>
                    <a:pt x="1009" y="373"/>
                  </a:moveTo>
                  <a:cubicBezTo>
                    <a:pt x="807" y="1"/>
                    <a:pt x="233" y="47"/>
                    <a:pt x="125" y="466"/>
                  </a:cubicBezTo>
                  <a:cubicBezTo>
                    <a:pt x="1" y="885"/>
                    <a:pt x="435" y="1241"/>
                    <a:pt x="823"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0"/>
            <p:cNvSpPr/>
            <p:nvPr/>
          </p:nvSpPr>
          <p:spPr>
            <a:xfrm>
              <a:off x="6672350" y="2189863"/>
              <a:ext cx="28725" cy="31425"/>
            </a:xfrm>
            <a:custGeom>
              <a:avLst/>
              <a:gdLst/>
              <a:ahLst/>
              <a:cxnLst/>
              <a:rect l="l" t="t" r="r" b="b"/>
              <a:pathLst>
                <a:path w="1149" h="1257" extrusionOk="0">
                  <a:moveTo>
                    <a:pt x="1024" y="372"/>
                  </a:moveTo>
                  <a:cubicBezTo>
                    <a:pt x="807" y="0"/>
                    <a:pt x="249" y="62"/>
                    <a:pt x="125" y="481"/>
                  </a:cubicBezTo>
                  <a:cubicBezTo>
                    <a:pt x="1" y="900"/>
                    <a:pt x="435" y="1256"/>
                    <a:pt x="823"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0"/>
            <p:cNvSpPr/>
            <p:nvPr/>
          </p:nvSpPr>
          <p:spPr>
            <a:xfrm>
              <a:off x="6732075" y="2296088"/>
              <a:ext cx="28700" cy="31425"/>
            </a:xfrm>
            <a:custGeom>
              <a:avLst/>
              <a:gdLst/>
              <a:ahLst/>
              <a:cxnLst/>
              <a:rect l="l" t="t" r="r" b="b"/>
              <a:pathLst>
                <a:path w="1148" h="1257" extrusionOk="0">
                  <a:moveTo>
                    <a:pt x="140" y="869"/>
                  </a:moveTo>
                  <a:cubicBezTo>
                    <a:pt x="341" y="1257"/>
                    <a:pt x="900" y="1195"/>
                    <a:pt x="1024" y="776"/>
                  </a:cubicBezTo>
                  <a:cubicBezTo>
                    <a:pt x="1148" y="357"/>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0"/>
            <p:cNvSpPr/>
            <p:nvPr/>
          </p:nvSpPr>
          <p:spPr>
            <a:xfrm>
              <a:off x="6779375" y="2130913"/>
              <a:ext cx="28725" cy="31425"/>
            </a:xfrm>
            <a:custGeom>
              <a:avLst/>
              <a:gdLst/>
              <a:ahLst/>
              <a:cxnLst/>
              <a:rect l="l" t="t" r="r" b="b"/>
              <a:pathLst>
                <a:path w="1149" h="1257" extrusionOk="0">
                  <a:moveTo>
                    <a:pt x="1008" y="388"/>
                  </a:moveTo>
                  <a:cubicBezTo>
                    <a:pt x="807" y="1"/>
                    <a:pt x="233" y="63"/>
                    <a:pt x="109" y="481"/>
                  </a:cubicBezTo>
                  <a:cubicBezTo>
                    <a:pt x="0" y="900"/>
                    <a:pt x="435" y="1257"/>
                    <a:pt x="822" y="1040"/>
                  </a:cubicBezTo>
                  <a:cubicBezTo>
                    <a:pt x="1055" y="916"/>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0"/>
            <p:cNvSpPr/>
            <p:nvPr/>
          </p:nvSpPr>
          <p:spPr>
            <a:xfrm>
              <a:off x="6837525" y="2239088"/>
              <a:ext cx="31450" cy="28725"/>
            </a:xfrm>
            <a:custGeom>
              <a:avLst/>
              <a:gdLst/>
              <a:ahLst/>
              <a:cxnLst/>
              <a:rect l="l" t="t" r="r" b="b"/>
              <a:pathLst>
                <a:path w="1258" h="1149" extrusionOk="0">
                  <a:moveTo>
                    <a:pt x="389" y="140"/>
                  </a:moveTo>
                  <a:cubicBezTo>
                    <a:pt x="1" y="342"/>
                    <a:pt x="63" y="916"/>
                    <a:pt x="482" y="1024"/>
                  </a:cubicBezTo>
                  <a:cubicBezTo>
                    <a:pt x="900" y="1148"/>
                    <a:pt x="1257" y="714"/>
                    <a:pt x="1040" y="326"/>
                  </a:cubicBezTo>
                  <a:cubicBezTo>
                    <a:pt x="916" y="94"/>
                    <a:pt x="621" y="1"/>
                    <a:pt x="389"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0"/>
            <p:cNvSpPr/>
            <p:nvPr/>
          </p:nvSpPr>
          <p:spPr>
            <a:xfrm>
              <a:off x="6604125" y="2175513"/>
              <a:ext cx="12800" cy="16300"/>
            </a:xfrm>
            <a:custGeom>
              <a:avLst/>
              <a:gdLst/>
              <a:ahLst/>
              <a:cxnLst/>
              <a:rect l="l" t="t" r="r" b="b"/>
              <a:pathLst>
                <a:path w="512" h="652" extrusionOk="0">
                  <a:moveTo>
                    <a:pt x="248" y="652"/>
                  </a:moveTo>
                  <a:cubicBezTo>
                    <a:pt x="295" y="621"/>
                    <a:pt x="341" y="574"/>
                    <a:pt x="388" y="528"/>
                  </a:cubicBezTo>
                  <a:cubicBezTo>
                    <a:pt x="481" y="403"/>
                    <a:pt x="512" y="233"/>
                    <a:pt x="465" y="78"/>
                  </a:cubicBezTo>
                  <a:cubicBezTo>
                    <a:pt x="465" y="47"/>
                    <a:pt x="450" y="16"/>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0"/>
            <p:cNvSpPr/>
            <p:nvPr/>
          </p:nvSpPr>
          <p:spPr>
            <a:xfrm>
              <a:off x="6700275" y="2116563"/>
              <a:ext cx="23675" cy="18250"/>
            </a:xfrm>
            <a:custGeom>
              <a:avLst/>
              <a:gdLst/>
              <a:ahLst/>
              <a:cxnLst/>
              <a:rect l="l" t="t" r="r" b="b"/>
              <a:pathLst>
                <a:path w="947" h="730" extrusionOk="0">
                  <a:moveTo>
                    <a:pt x="822" y="528"/>
                  </a:moveTo>
                  <a:cubicBezTo>
                    <a:pt x="915" y="404"/>
                    <a:pt x="946" y="233"/>
                    <a:pt x="900" y="78"/>
                  </a:cubicBezTo>
                  <a:cubicBezTo>
                    <a:pt x="884" y="47"/>
                    <a:pt x="869" y="16"/>
                    <a:pt x="853" y="1"/>
                  </a:cubicBezTo>
                  <a:lnTo>
                    <a:pt x="0" y="466"/>
                  </a:lnTo>
                  <a:cubicBezTo>
                    <a:pt x="16" y="497"/>
                    <a:pt x="31" y="528"/>
                    <a:pt x="62" y="544"/>
                  </a:cubicBezTo>
                  <a:cubicBezTo>
                    <a:pt x="171" y="668"/>
                    <a:pt x="326" y="730"/>
                    <a:pt x="481" y="714"/>
                  </a:cubicBezTo>
                  <a:cubicBezTo>
                    <a:pt x="559" y="714"/>
                    <a:pt x="621" y="683"/>
                    <a:pt x="683" y="652"/>
                  </a:cubicBezTo>
                  <a:cubicBezTo>
                    <a:pt x="729" y="621"/>
                    <a:pt x="776" y="575"/>
                    <a:pt x="822" y="52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0"/>
            <p:cNvSpPr/>
            <p:nvPr/>
          </p:nvSpPr>
          <p:spPr>
            <a:xfrm>
              <a:off x="6923600" y="2266613"/>
              <a:ext cx="12450" cy="16325"/>
            </a:xfrm>
            <a:custGeom>
              <a:avLst/>
              <a:gdLst/>
              <a:ahLst/>
              <a:cxnLst/>
              <a:rect l="l" t="t" r="r" b="b"/>
              <a:pathLst>
                <a:path w="498" h="653" extrusionOk="0">
                  <a:moveTo>
                    <a:pt x="249" y="1"/>
                  </a:moveTo>
                  <a:cubicBezTo>
                    <a:pt x="203" y="32"/>
                    <a:pt x="141" y="63"/>
                    <a:pt x="109" y="125"/>
                  </a:cubicBezTo>
                  <a:cubicBezTo>
                    <a:pt x="78" y="141"/>
                    <a:pt x="63" y="172"/>
                    <a:pt x="63" y="203"/>
                  </a:cubicBezTo>
                  <a:cubicBezTo>
                    <a:pt x="32" y="249"/>
                    <a:pt x="1" y="311"/>
                    <a:pt x="1" y="373"/>
                  </a:cubicBezTo>
                  <a:cubicBezTo>
                    <a:pt x="1" y="466"/>
                    <a:pt x="16" y="575"/>
                    <a:pt x="63" y="652"/>
                  </a:cubicBezTo>
                  <a:lnTo>
                    <a:pt x="497" y="42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0"/>
            <p:cNvSpPr/>
            <p:nvPr/>
          </p:nvSpPr>
          <p:spPr>
            <a:xfrm>
              <a:off x="6863125" y="2159613"/>
              <a:ext cx="19800" cy="24450"/>
            </a:xfrm>
            <a:custGeom>
              <a:avLst/>
              <a:gdLst/>
              <a:ahLst/>
              <a:cxnLst/>
              <a:rect l="l" t="t" r="r" b="b"/>
              <a:pathLst>
                <a:path w="792" h="978" extrusionOk="0">
                  <a:moveTo>
                    <a:pt x="125" y="667"/>
                  </a:moveTo>
                  <a:cubicBezTo>
                    <a:pt x="249" y="900"/>
                    <a:pt x="543" y="977"/>
                    <a:pt x="791" y="853"/>
                  </a:cubicBezTo>
                  <a:lnTo>
                    <a:pt x="311" y="0"/>
                  </a:lnTo>
                  <a:cubicBezTo>
                    <a:pt x="78" y="124"/>
                    <a:pt x="0" y="419"/>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0"/>
            <p:cNvSpPr/>
            <p:nvPr/>
          </p:nvSpPr>
          <p:spPr>
            <a:xfrm>
              <a:off x="6807300" y="2063438"/>
              <a:ext cx="16675" cy="12450"/>
            </a:xfrm>
            <a:custGeom>
              <a:avLst/>
              <a:gdLst/>
              <a:ahLst/>
              <a:cxnLst/>
              <a:rect l="l" t="t" r="r" b="b"/>
              <a:pathLst>
                <a:path w="667" h="498" extrusionOk="0">
                  <a:moveTo>
                    <a:pt x="434" y="1"/>
                  </a:moveTo>
                  <a:lnTo>
                    <a:pt x="0" y="234"/>
                  </a:lnTo>
                  <a:cubicBezTo>
                    <a:pt x="16" y="265"/>
                    <a:pt x="31" y="296"/>
                    <a:pt x="62" y="311"/>
                  </a:cubicBezTo>
                  <a:cubicBezTo>
                    <a:pt x="155" y="435"/>
                    <a:pt x="310" y="497"/>
                    <a:pt x="481"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0"/>
            <p:cNvSpPr/>
            <p:nvPr/>
          </p:nvSpPr>
          <p:spPr>
            <a:xfrm>
              <a:off x="6502525" y="2500813"/>
              <a:ext cx="16700" cy="12050"/>
            </a:xfrm>
            <a:custGeom>
              <a:avLst/>
              <a:gdLst/>
              <a:ahLst/>
              <a:cxnLst/>
              <a:rect l="l" t="t" r="r" b="b"/>
              <a:pathLst>
                <a:path w="668" h="482" extrusionOk="0">
                  <a:moveTo>
                    <a:pt x="667" y="249"/>
                  </a:moveTo>
                  <a:cubicBezTo>
                    <a:pt x="621" y="156"/>
                    <a:pt x="543" y="94"/>
                    <a:pt x="466" y="47"/>
                  </a:cubicBezTo>
                  <a:cubicBezTo>
                    <a:pt x="404" y="16"/>
                    <a:pt x="342" y="1"/>
                    <a:pt x="280" y="1"/>
                  </a:cubicBezTo>
                  <a:cubicBezTo>
                    <a:pt x="249" y="1"/>
                    <a:pt x="218" y="1"/>
                    <a:pt x="187" y="1"/>
                  </a:cubicBezTo>
                  <a:cubicBezTo>
                    <a:pt x="156" y="1"/>
                    <a:pt x="125" y="16"/>
                    <a:pt x="94" y="16"/>
                  </a:cubicBezTo>
                  <a:cubicBezTo>
                    <a:pt x="63" y="32"/>
                    <a:pt x="32" y="47"/>
                    <a:pt x="1" y="63"/>
                  </a:cubicBezTo>
                  <a:lnTo>
                    <a:pt x="249"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0"/>
            <p:cNvSpPr/>
            <p:nvPr/>
          </p:nvSpPr>
          <p:spPr>
            <a:xfrm>
              <a:off x="6443600" y="2390313"/>
              <a:ext cx="24050" cy="26400"/>
            </a:xfrm>
            <a:custGeom>
              <a:avLst/>
              <a:gdLst/>
              <a:ahLst/>
              <a:cxnLst/>
              <a:rect l="l" t="t" r="r" b="b"/>
              <a:pathLst>
                <a:path w="962" h="1056" extrusionOk="0">
                  <a:moveTo>
                    <a:pt x="558" y="993"/>
                  </a:moveTo>
                  <a:cubicBezTo>
                    <a:pt x="962" y="652"/>
                    <a:pt x="589" y="1"/>
                    <a:pt x="93" y="156"/>
                  </a:cubicBezTo>
                  <a:cubicBezTo>
                    <a:pt x="62" y="171"/>
                    <a:pt x="31" y="187"/>
                    <a:pt x="0" y="202"/>
                  </a:cubicBezTo>
                  <a:lnTo>
                    <a:pt x="481" y="1055"/>
                  </a:lnTo>
                  <a:cubicBezTo>
                    <a:pt x="496" y="1040"/>
                    <a:pt x="527" y="1024"/>
                    <a:pt x="558"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0"/>
            <p:cNvSpPr/>
            <p:nvPr/>
          </p:nvSpPr>
          <p:spPr>
            <a:xfrm>
              <a:off x="6602575" y="2441488"/>
              <a:ext cx="23275" cy="18250"/>
            </a:xfrm>
            <a:custGeom>
              <a:avLst/>
              <a:gdLst/>
              <a:ahLst/>
              <a:cxnLst/>
              <a:rect l="l" t="t" r="r" b="b"/>
              <a:pathLst>
                <a:path w="931" h="730" extrusionOk="0">
                  <a:moveTo>
                    <a:pt x="729" y="63"/>
                  </a:moveTo>
                  <a:cubicBezTo>
                    <a:pt x="667" y="32"/>
                    <a:pt x="605" y="16"/>
                    <a:pt x="543" y="16"/>
                  </a:cubicBezTo>
                  <a:cubicBezTo>
                    <a:pt x="512" y="1"/>
                    <a:pt x="481" y="1"/>
                    <a:pt x="450" y="16"/>
                  </a:cubicBezTo>
                  <a:cubicBezTo>
                    <a:pt x="388" y="16"/>
                    <a:pt x="326" y="32"/>
                    <a:pt x="264" y="63"/>
                  </a:cubicBezTo>
                  <a:cubicBezTo>
                    <a:pt x="202" y="94"/>
                    <a:pt x="155" y="140"/>
                    <a:pt x="109" y="202"/>
                  </a:cubicBezTo>
                  <a:cubicBezTo>
                    <a:pt x="93" y="218"/>
                    <a:pt x="78" y="249"/>
                    <a:pt x="62" y="280"/>
                  </a:cubicBezTo>
                  <a:cubicBezTo>
                    <a:pt x="31" y="326"/>
                    <a:pt x="16" y="389"/>
                    <a:pt x="16" y="451"/>
                  </a:cubicBezTo>
                  <a:cubicBezTo>
                    <a:pt x="0" y="544"/>
                    <a:pt x="16" y="652"/>
                    <a:pt x="78" y="730"/>
                  </a:cubicBezTo>
                  <a:lnTo>
                    <a:pt x="931" y="264"/>
                  </a:lnTo>
                  <a:cubicBezTo>
                    <a:pt x="884" y="171"/>
                    <a:pt x="807" y="109"/>
                    <a:pt x="729"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0"/>
            <p:cNvSpPr/>
            <p:nvPr/>
          </p:nvSpPr>
          <p:spPr>
            <a:xfrm>
              <a:off x="6541300" y="2331763"/>
              <a:ext cx="28725" cy="31050"/>
            </a:xfrm>
            <a:custGeom>
              <a:avLst/>
              <a:gdLst/>
              <a:ahLst/>
              <a:cxnLst/>
              <a:rect l="l" t="t" r="r" b="b"/>
              <a:pathLst>
                <a:path w="1149" h="1242" extrusionOk="0">
                  <a:moveTo>
                    <a:pt x="1024" y="373"/>
                  </a:moveTo>
                  <a:cubicBezTo>
                    <a:pt x="823" y="1"/>
                    <a:pt x="249" y="47"/>
                    <a:pt x="125" y="466"/>
                  </a:cubicBezTo>
                  <a:cubicBezTo>
                    <a:pt x="0" y="885"/>
                    <a:pt x="450" y="1241"/>
                    <a:pt x="838"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0"/>
            <p:cNvSpPr/>
            <p:nvPr/>
          </p:nvSpPr>
          <p:spPr>
            <a:xfrm>
              <a:off x="6458700" y="2307713"/>
              <a:ext cx="28725" cy="31450"/>
            </a:xfrm>
            <a:custGeom>
              <a:avLst/>
              <a:gdLst/>
              <a:ahLst/>
              <a:cxnLst/>
              <a:rect l="l" t="t" r="r" b="b"/>
              <a:pathLst>
                <a:path w="1149" h="1258" extrusionOk="0">
                  <a:moveTo>
                    <a:pt x="1009" y="373"/>
                  </a:moveTo>
                  <a:cubicBezTo>
                    <a:pt x="807" y="1"/>
                    <a:pt x="234" y="63"/>
                    <a:pt x="125" y="482"/>
                  </a:cubicBezTo>
                  <a:cubicBezTo>
                    <a:pt x="1" y="901"/>
                    <a:pt x="435" y="1257"/>
                    <a:pt x="823" y="1040"/>
                  </a:cubicBezTo>
                  <a:cubicBezTo>
                    <a:pt x="1056" y="916"/>
                    <a:pt x="1149" y="621"/>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0"/>
            <p:cNvSpPr/>
            <p:nvPr/>
          </p:nvSpPr>
          <p:spPr>
            <a:xfrm>
              <a:off x="6517650" y="2414363"/>
              <a:ext cx="28725" cy="31425"/>
            </a:xfrm>
            <a:custGeom>
              <a:avLst/>
              <a:gdLst/>
              <a:ahLst/>
              <a:cxnLst/>
              <a:rect l="l" t="t" r="r" b="b"/>
              <a:pathLst>
                <a:path w="1149" h="1257" extrusionOk="0">
                  <a:moveTo>
                    <a:pt x="1009" y="388"/>
                  </a:moveTo>
                  <a:cubicBezTo>
                    <a:pt x="807" y="0"/>
                    <a:pt x="233" y="62"/>
                    <a:pt x="124" y="481"/>
                  </a:cubicBezTo>
                  <a:cubicBezTo>
                    <a:pt x="0" y="900"/>
                    <a:pt x="435" y="1256"/>
                    <a:pt x="822" y="1055"/>
                  </a:cubicBezTo>
                  <a:cubicBezTo>
                    <a:pt x="1055" y="915"/>
                    <a:pt x="1148" y="620"/>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0"/>
            <p:cNvSpPr/>
            <p:nvPr/>
          </p:nvSpPr>
          <p:spPr>
            <a:xfrm>
              <a:off x="6565725" y="2248788"/>
              <a:ext cx="28725" cy="31425"/>
            </a:xfrm>
            <a:custGeom>
              <a:avLst/>
              <a:gdLst/>
              <a:ahLst/>
              <a:cxnLst/>
              <a:rect l="l" t="t" r="r" b="b"/>
              <a:pathLst>
                <a:path w="1149" h="1257" extrusionOk="0">
                  <a:moveTo>
                    <a:pt x="1024" y="373"/>
                  </a:moveTo>
                  <a:cubicBezTo>
                    <a:pt x="807" y="1"/>
                    <a:pt x="249" y="63"/>
                    <a:pt x="125" y="481"/>
                  </a:cubicBezTo>
                  <a:cubicBezTo>
                    <a:pt x="1" y="900"/>
                    <a:pt x="435" y="1257"/>
                    <a:pt x="823"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0"/>
            <p:cNvSpPr/>
            <p:nvPr/>
          </p:nvSpPr>
          <p:spPr>
            <a:xfrm>
              <a:off x="6624275" y="2355413"/>
              <a:ext cx="28725" cy="31425"/>
            </a:xfrm>
            <a:custGeom>
              <a:avLst/>
              <a:gdLst/>
              <a:ahLst/>
              <a:cxnLst/>
              <a:rect l="l" t="t" r="r" b="b"/>
              <a:pathLst>
                <a:path w="1149" h="1257" extrusionOk="0">
                  <a:moveTo>
                    <a:pt x="1024" y="388"/>
                  </a:moveTo>
                  <a:cubicBezTo>
                    <a:pt x="807" y="1"/>
                    <a:pt x="249" y="63"/>
                    <a:pt x="125" y="481"/>
                  </a:cubicBezTo>
                  <a:cubicBezTo>
                    <a:pt x="1"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0"/>
            <p:cNvSpPr/>
            <p:nvPr/>
          </p:nvSpPr>
          <p:spPr>
            <a:xfrm>
              <a:off x="6390475" y="2293388"/>
              <a:ext cx="12825" cy="16300"/>
            </a:xfrm>
            <a:custGeom>
              <a:avLst/>
              <a:gdLst/>
              <a:ahLst/>
              <a:cxnLst/>
              <a:rect l="l" t="t" r="r" b="b"/>
              <a:pathLst>
                <a:path w="513" h="652" extrusionOk="0">
                  <a:moveTo>
                    <a:pt x="388" y="527"/>
                  </a:moveTo>
                  <a:cubicBezTo>
                    <a:pt x="481" y="403"/>
                    <a:pt x="512" y="233"/>
                    <a:pt x="466" y="93"/>
                  </a:cubicBezTo>
                  <a:cubicBezTo>
                    <a:pt x="450" y="47"/>
                    <a:pt x="450" y="31"/>
                    <a:pt x="435" y="0"/>
                  </a:cubicBezTo>
                  <a:lnTo>
                    <a:pt x="0" y="233"/>
                  </a:lnTo>
                  <a:lnTo>
                    <a:pt x="233" y="652"/>
                  </a:lnTo>
                  <a:cubicBezTo>
                    <a:pt x="264" y="636"/>
                    <a:pt x="295" y="621"/>
                    <a:pt x="310" y="605"/>
                  </a:cubicBezTo>
                  <a:cubicBezTo>
                    <a:pt x="341" y="574"/>
                    <a:pt x="357" y="558"/>
                    <a:pt x="388" y="5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0"/>
            <p:cNvSpPr/>
            <p:nvPr/>
          </p:nvSpPr>
          <p:spPr>
            <a:xfrm>
              <a:off x="6486625" y="2234063"/>
              <a:ext cx="23675" cy="18625"/>
            </a:xfrm>
            <a:custGeom>
              <a:avLst/>
              <a:gdLst/>
              <a:ahLst/>
              <a:cxnLst/>
              <a:rect l="l" t="t" r="r" b="b"/>
              <a:pathLst>
                <a:path w="947" h="745" extrusionOk="0">
                  <a:moveTo>
                    <a:pt x="807" y="543"/>
                  </a:moveTo>
                  <a:cubicBezTo>
                    <a:pt x="916" y="419"/>
                    <a:pt x="947" y="248"/>
                    <a:pt x="900" y="93"/>
                  </a:cubicBezTo>
                  <a:cubicBezTo>
                    <a:pt x="885" y="62"/>
                    <a:pt x="869" y="31"/>
                    <a:pt x="854" y="0"/>
                  </a:cubicBezTo>
                  <a:lnTo>
                    <a:pt x="1" y="481"/>
                  </a:lnTo>
                  <a:cubicBezTo>
                    <a:pt x="16" y="512"/>
                    <a:pt x="32" y="527"/>
                    <a:pt x="63" y="558"/>
                  </a:cubicBezTo>
                  <a:cubicBezTo>
                    <a:pt x="156" y="683"/>
                    <a:pt x="326" y="745"/>
                    <a:pt x="481" y="729"/>
                  </a:cubicBezTo>
                  <a:cubicBezTo>
                    <a:pt x="543" y="729"/>
                    <a:pt x="621" y="698"/>
                    <a:pt x="668" y="667"/>
                  </a:cubicBezTo>
                  <a:cubicBezTo>
                    <a:pt x="730" y="636"/>
                    <a:pt x="776" y="590"/>
                    <a:pt x="80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0"/>
            <p:cNvSpPr/>
            <p:nvPr/>
          </p:nvSpPr>
          <p:spPr>
            <a:xfrm>
              <a:off x="6709575" y="2384113"/>
              <a:ext cx="12425" cy="16700"/>
            </a:xfrm>
            <a:custGeom>
              <a:avLst/>
              <a:gdLst/>
              <a:ahLst/>
              <a:cxnLst/>
              <a:rect l="l" t="t" r="r" b="b"/>
              <a:pathLst>
                <a:path w="497" h="668" extrusionOk="0">
                  <a:moveTo>
                    <a:pt x="264" y="0"/>
                  </a:moveTo>
                  <a:cubicBezTo>
                    <a:pt x="202" y="31"/>
                    <a:pt x="156" y="78"/>
                    <a:pt x="125" y="140"/>
                  </a:cubicBezTo>
                  <a:cubicBezTo>
                    <a:pt x="94" y="155"/>
                    <a:pt x="78" y="186"/>
                    <a:pt x="63" y="217"/>
                  </a:cubicBezTo>
                  <a:cubicBezTo>
                    <a:pt x="32" y="264"/>
                    <a:pt x="16" y="326"/>
                    <a:pt x="16" y="388"/>
                  </a:cubicBezTo>
                  <a:cubicBezTo>
                    <a:pt x="1" y="481"/>
                    <a:pt x="32"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0"/>
            <p:cNvSpPr/>
            <p:nvPr/>
          </p:nvSpPr>
          <p:spPr>
            <a:xfrm>
              <a:off x="6650650" y="2277488"/>
              <a:ext cx="18625" cy="24825"/>
            </a:xfrm>
            <a:custGeom>
              <a:avLst/>
              <a:gdLst/>
              <a:ahLst/>
              <a:cxnLst/>
              <a:rect l="l" t="t" r="r" b="b"/>
              <a:pathLst>
                <a:path w="745" h="993" extrusionOk="0">
                  <a:moveTo>
                    <a:pt x="16" y="388"/>
                  </a:moveTo>
                  <a:cubicBezTo>
                    <a:pt x="0" y="481"/>
                    <a:pt x="31" y="574"/>
                    <a:pt x="78" y="667"/>
                  </a:cubicBezTo>
                  <a:cubicBezTo>
                    <a:pt x="202" y="900"/>
                    <a:pt x="496" y="993"/>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0"/>
            <p:cNvSpPr/>
            <p:nvPr/>
          </p:nvSpPr>
          <p:spPr>
            <a:xfrm>
              <a:off x="6593650" y="2181313"/>
              <a:ext cx="16700" cy="12450"/>
            </a:xfrm>
            <a:custGeom>
              <a:avLst/>
              <a:gdLst/>
              <a:ahLst/>
              <a:cxnLst/>
              <a:rect l="l" t="t" r="r" b="b"/>
              <a:pathLst>
                <a:path w="668" h="498" extrusionOk="0">
                  <a:moveTo>
                    <a:pt x="419" y="1"/>
                  </a:moveTo>
                  <a:lnTo>
                    <a:pt x="0" y="233"/>
                  </a:lnTo>
                  <a:cubicBezTo>
                    <a:pt x="16" y="265"/>
                    <a:pt x="31" y="296"/>
                    <a:pt x="47" y="311"/>
                  </a:cubicBezTo>
                  <a:cubicBezTo>
                    <a:pt x="93" y="358"/>
                    <a:pt x="140" y="404"/>
                    <a:pt x="202" y="435"/>
                  </a:cubicBezTo>
                  <a:cubicBezTo>
                    <a:pt x="279" y="482"/>
                    <a:pt x="373" y="497"/>
                    <a:pt x="466" y="482"/>
                  </a:cubicBezTo>
                  <a:cubicBezTo>
                    <a:pt x="543" y="482"/>
                    <a:pt x="605" y="451"/>
                    <a:pt x="667"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0"/>
            <p:cNvSpPr/>
            <p:nvPr/>
          </p:nvSpPr>
          <p:spPr>
            <a:xfrm>
              <a:off x="6288500" y="2618313"/>
              <a:ext cx="16700" cy="12425"/>
            </a:xfrm>
            <a:custGeom>
              <a:avLst/>
              <a:gdLst/>
              <a:ahLst/>
              <a:cxnLst/>
              <a:rect l="l" t="t" r="r" b="b"/>
              <a:pathLst>
                <a:path w="668" h="497" extrusionOk="0">
                  <a:moveTo>
                    <a:pt x="667" y="264"/>
                  </a:moveTo>
                  <a:cubicBezTo>
                    <a:pt x="590" y="109"/>
                    <a:pt x="450" y="16"/>
                    <a:pt x="279" y="16"/>
                  </a:cubicBezTo>
                  <a:cubicBezTo>
                    <a:pt x="248" y="0"/>
                    <a:pt x="217" y="0"/>
                    <a:pt x="186" y="16"/>
                  </a:cubicBezTo>
                  <a:cubicBezTo>
                    <a:pt x="155" y="16"/>
                    <a:pt x="124" y="16"/>
                    <a:pt x="93" y="31"/>
                  </a:cubicBezTo>
                  <a:cubicBezTo>
                    <a:pt x="62" y="31"/>
                    <a:pt x="31" y="47"/>
                    <a:pt x="0" y="62"/>
                  </a:cubicBezTo>
                  <a:lnTo>
                    <a:pt x="233" y="496"/>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0"/>
            <p:cNvSpPr/>
            <p:nvPr/>
          </p:nvSpPr>
          <p:spPr>
            <a:xfrm>
              <a:off x="6388150" y="2559363"/>
              <a:ext cx="23675" cy="18250"/>
            </a:xfrm>
            <a:custGeom>
              <a:avLst/>
              <a:gdLst/>
              <a:ahLst/>
              <a:cxnLst/>
              <a:rect l="l" t="t" r="r" b="b"/>
              <a:pathLst>
                <a:path w="947" h="730" extrusionOk="0">
                  <a:moveTo>
                    <a:pt x="760" y="63"/>
                  </a:moveTo>
                  <a:cubicBezTo>
                    <a:pt x="667" y="16"/>
                    <a:pt x="574" y="1"/>
                    <a:pt x="481" y="16"/>
                  </a:cubicBezTo>
                  <a:cubicBezTo>
                    <a:pt x="403" y="16"/>
                    <a:pt x="341" y="32"/>
                    <a:pt x="279" y="63"/>
                  </a:cubicBezTo>
                  <a:cubicBezTo>
                    <a:pt x="233" y="94"/>
                    <a:pt x="186" y="140"/>
                    <a:pt x="140" y="187"/>
                  </a:cubicBezTo>
                  <a:cubicBezTo>
                    <a:pt x="16" y="342"/>
                    <a:pt x="0" y="559"/>
                    <a:pt x="93" y="730"/>
                  </a:cubicBezTo>
                  <a:lnTo>
                    <a:pt x="946" y="264"/>
                  </a:lnTo>
                  <a:cubicBezTo>
                    <a:pt x="900" y="171"/>
                    <a:pt x="838" y="109"/>
                    <a:pt x="760"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0"/>
            <p:cNvSpPr/>
            <p:nvPr/>
          </p:nvSpPr>
          <p:spPr>
            <a:xfrm>
              <a:off x="6327650" y="2449638"/>
              <a:ext cx="28725" cy="31050"/>
            </a:xfrm>
            <a:custGeom>
              <a:avLst/>
              <a:gdLst/>
              <a:ahLst/>
              <a:cxnLst/>
              <a:rect l="l" t="t" r="r" b="b"/>
              <a:pathLst>
                <a:path w="1149" h="1242" extrusionOk="0">
                  <a:moveTo>
                    <a:pt x="1024" y="373"/>
                  </a:moveTo>
                  <a:cubicBezTo>
                    <a:pt x="807" y="0"/>
                    <a:pt x="249" y="47"/>
                    <a:pt x="125" y="466"/>
                  </a:cubicBezTo>
                  <a:cubicBezTo>
                    <a:pt x="1" y="885"/>
                    <a:pt x="451" y="1241"/>
                    <a:pt x="823" y="1040"/>
                  </a:cubicBezTo>
                  <a:cubicBezTo>
                    <a:pt x="1071" y="916"/>
                    <a:pt x="1148"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0"/>
            <p:cNvSpPr/>
            <p:nvPr/>
          </p:nvSpPr>
          <p:spPr>
            <a:xfrm>
              <a:off x="6243900" y="2426363"/>
              <a:ext cx="31050" cy="28350"/>
            </a:xfrm>
            <a:custGeom>
              <a:avLst/>
              <a:gdLst/>
              <a:ahLst/>
              <a:cxnLst/>
              <a:rect l="l" t="t" r="r" b="b"/>
              <a:pathLst>
                <a:path w="1242" h="1134" extrusionOk="0">
                  <a:moveTo>
                    <a:pt x="869" y="1009"/>
                  </a:moveTo>
                  <a:cubicBezTo>
                    <a:pt x="1241" y="807"/>
                    <a:pt x="1179" y="234"/>
                    <a:pt x="761" y="109"/>
                  </a:cubicBezTo>
                  <a:cubicBezTo>
                    <a:pt x="357" y="1"/>
                    <a:pt x="1" y="435"/>
                    <a:pt x="202" y="823"/>
                  </a:cubicBezTo>
                  <a:cubicBezTo>
                    <a:pt x="326" y="1056"/>
                    <a:pt x="621" y="1133"/>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0"/>
            <p:cNvSpPr/>
            <p:nvPr/>
          </p:nvSpPr>
          <p:spPr>
            <a:xfrm>
              <a:off x="6304000" y="2532238"/>
              <a:ext cx="28725" cy="31425"/>
            </a:xfrm>
            <a:custGeom>
              <a:avLst/>
              <a:gdLst/>
              <a:ahLst/>
              <a:cxnLst/>
              <a:rect l="l" t="t" r="r" b="b"/>
              <a:pathLst>
                <a:path w="1149" h="1257" extrusionOk="0">
                  <a:moveTo>
                    <a:pt x="1024" y="388"/>
                  </a:moveTo>
                  <a:cubicBezTo>
                    <a:pt x="807" y="0"/>
                    <a:pt x="249" y="62"/>
                    <a:pt x="125" y="481"/>
                  </a:cubicBezTo>
                  <a:cubicBezTo>
                    <a:pt x="1" y="900"/>
                    <a:pt x="435" y="1256"/>
                    <a:pt x="823" y="1055"/>
                  </a:cubicBezTo>
                  <a:cubicBezTo>
                    <a:pt x="1055"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0"/>
            <p:cNvSpPr/>
            <p:nvPr/>
          </p:nvSpPr>
          <p:spPr>
            <a:xfrm>
              <a:off x="6351700" y="2366663"/>
              <a:ext cx="28725" cy="31425"/>
            </a:xfrm>
            <a:custGeom>
              <a:avLst/>
              <a:gdLst/>
              <a:ahLst/>
              <a:cxnLst/>
              <a:rect l="l" t="t" r="r" b="b"/>
              <a:pathLst>
                <a:path w="1149" h="1257" extrusionOk="0">
                  <a:moveTo>
                    <a:pt x="1024" y="373"/>
                  </a:moveTo>
                  <a:cubicBezTo>
                    <a:pt x="807" y="0"/>
                    <a:pt x="248" y="62"/>
                    <a:pt x="124" y="481"/>
                  </a:cubicBezTo>
                  <a:cubicBezTo>
                    <a:pt x="0" y="900"/>
                    <a:pt x="450" y="1257"/>
                    <a:pt x="822" y="1040"/>
                  </a:cubicBezTo>
                  <a:cubicBezTo>
                    <a:pt x="1070" y="915"/>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0"/>
            <p:cNvSpPr/>
            <p:nvPr/>
          </p:nvSpPr>
          <p:spPr>
            <a:xfrm>
              <a:off x="6410625" y="2473288"/>
              <a:ext cx="28725" cy="31425"/>
            </a:xfrm>
            <a:custGeom>
              <a:avLst/>
              <a:gdLst/>
              <a:ahLst/>
              <a:cxnLst/>
              <a:rect l="l" t="t" r="r" b="b"/>
              <a:pathLst>
                <a:path w="1149" h="1257" extrusionOk="0">
                  <a:moveTo>
                    <a:pt x="1024" y="388"/>
                  </a:moveTo>
                  <a:cubicBezTo>
                    <a:pt x="807" y="1"/>
                    <a:pt x="249" y="63"/>
                    <a:pt x="125" y="481"/>
                  </a:cubicBezTo>
                  <a:cubicBezTo>
                    <a:pt x="1" y="900"/>
                    <a:pt x="435" y="1257"/>
                    <a:pt x="823" y="1055"/>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0"/>
            <p:cNvSpPr/>
            <p:nvPr/>
          </p:nvSpPr>
          <p:spPr>
            <a:xfrm>
              <a:off x="6272975" y="2351938"/>
              <a:ext cx="23675" cy="18625"/>
            </a:xfrm>
            <a:custGeom>
              <a:avLst/>
              <a:gdLst/>
              <a:ahLst/>
              <a:cxnLst/>
              <a:rect l="l" t="t" r="r" b="b"/>
              <a:pathLst>
                <a:path w="947" h="745" extrusionOk="0">
                  <a:moveTo>
                    <a:pt x="47" y="558"/>
                  </a:moveTo>
                  <a:cubicBezTo>
                    <a:pt x="156" y="682"/>
                    <a:pt x="311" y="745"/>
                    <a:pt x="482" y="729"/>
                  </a:cubicBezTo>
                  <a:cubicBezTo>
                    <a:pt x="544" y="729"/>
                    <a:pt x="606" y="698"/>
                    <a:pt x="668" y="667"/>
                  </a:cubicBezTo>
                  <a:cubicBezTo>
                    <a:pt x="730" y="636"/>
                    <a:pt x="776" y="589"/>
                    <a:pt x="823" y="543"/>
                  </a:cubicBezTo>
                  <a:cubicBezTo>
                    <a:pt x="916" y="419"/>
                    <a:pt x="947" y="248"/>
                    <a:pt x="900" y="93"/>
                  </a:cubicBezTo>
                  <a:cubicBezTo>
                    <a:pt x="885" y="62"/>
                    <a:pt x="885" y="31"/>
                    <a:pt x="854" y="0"/>
                  </a:cubicBezTo>
                  <a:lnTo>
                    <a:pt x="1" y="481"/>
                  </a:lnTo>
                  <a:cubicBezTo>
                    <a:pt x="16" y="512"/>
                    <a:pt x="32"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0"/>
            <p:cNvSpPr/>
            <p:nvPr/>
          </p:nvSpPr>
          <p:spPr>
            <a:xfrm>
              <a:off x="6495925" y="2501988"/>
              <a:ext cx="12450" cy="16700"/>
            </a:xfrm>
            <a:custGeom>
              <a:avLst/>
              <a:gdLst/>
              <a:ahLst/>
              <a:cxnLst/>
              <a:rect l="l" t="t" r="r" b="b"/>
              <a:pathLst>
                <a:path w="498" h="668" extrusionOk="0">
                  <a:moveTo>
                    <a:pt x="265" y="0"/>
                  </a:moveTo>
                  <a:cubicBezTo>
                    <a:pt x="203" y="31"/>
                    <a:pt x="156" y="78"/>
                    <a:pt x="109" y="124"/>
                  </a:cubicBezTo>
                  <a:cubicBezTo>
                    <a:pt x="47" y="202"/>
                    <a:pt x="16" y="295"/>
                    <a:pt x="16" y="388"/>
                  </a:cubicBezTo>
                  <a:cubicBezTo>
                    <a:pt x="1" y="481"/>
                    <a:pt x="16" y="590"/>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0"/>
            <p:cNvSpPr/>
            <p:nvPr/>
          </p:nvSpPr>
          <p:spPr>
            <a:xfrm>
              <a:off x="6435450" y="2395363"/>
              <a:ext cx="19800" cy="24450"/>
            </a:xfrm>
            <a:custGeom>
              <a:avLst/>
              <a:gdLst/>
              <a:ahLst/>
              <a:cxnLst/>
              <a:rect l="l" t="t" r="r" b="b"/>
              <a:pathLst>
                <a:path w="792" h="978" extrusionOk="0">
                  <a:moveTo>
                    <a:pt x="140" y="667"/>
                  </a:moveTo>
                  <a:cubicBezTo>
                    <a:pt x="264"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0"/>
            <p:cNvSpPr/>
            <p:nvPr/>
          </p:nvSpPr>
          <p:spPr>
            <a:xfrm>
              <a:off x="6380000" y="2299188"/>
              <a:ext cx="16700" cy="12450"/>
            </a:xfrm>
            <a:custGeom>
              <a:avLst/>
              <a:gdLst/>
              <a:ahLst/>
              <a:cxnLst/>
              <a:rect l="l" t="t" r="r" b="b"/>
              <a:pathLst>
                <a:path w="668" h="498" extrusionOk="0">
                  <a:moveTo>
                    <a:pt x="1" y="249"/>
                  </a:moveTo>
                  <a:cubicBezTo>
                    <a:pt x="16" y="264"/>
                    <a:pt x="32" y="295"/>
                    <a:pt x="47" y="326"/>
                  </a:cubicBezTo>
                  <a:cubicBezTo>
                    <a:pt x="125" y="420"/>
                    <a:pt x="249" y="482"/>
                    <a:pt x="373" y="497"/>
                  </a:cubicBezTo>
                  <a:cubicBezTo>
                    <a:pt x="404" y="497"/>
                    <a:pt x="435" y="497"/>
                    <a:pt x="466" y="497"/>
                  </a:cubicBezTo>
                  <a:cubicBezTo>
                    <a:pt x="543" y="482"/>
                    <a:pt x="605" y="466"/>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0"/>
            <p:cNvSpPr/>
            <p:nvPr/>
          </p:nvSpPr>
          <p:spPr>
            <a:xfrm>
              <a:off x="6281900" y="2620238"/>
              <a:ext cx="12425" cy="16700"/>
            </a:xfrm>
            <a:custGeom>
              <a:avLst/>
              <a:gdLst/>
              <a:ahLst/>
              <a:cxnLst/>
              <a:rect l="l" t="t" r="r" b="b"/>
              <a:pathLst>
                <a:path w="497" h="668" extrusionOk="0">
                  <a:moveTo>
                    <a:pt x="280" y="1"/>
                  </a:moveTo>
                  <a:cubicBezTo>
                    <a:pt x="218" y="32"/>
                    <a:pt x="171" y="78"/>
                    <a:pt x="125" y="125"/>
                  </a:cubicBezTo>
                  <a:cubicBezTo>
                    <a:pt x="109" y="156"/>
                    <a:pt x="94" y="171"/>
                    <a:pt x="78" y="202"/>
                  </a:cubicBezTo>
                  <a:cubicBezTo>
                    <a:pt x="1" y="342"/>
                    <a:pt x="1" y="528"/>
                    <a:pt x="78" y="668"/>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0"/>
            <p:cNvSpPr/>
            <p:nvPr/>
          </p:nvSpPr>
          <p:spPr>
            <a:xfrm>
              <a:off x="6967025" y="1823038"/>
              <a:ext cx="24075" cy="26400"/>
            </a:xfrm>
            <a:custGeom>
              <a:avLst/>
              <a:gdLst/>
              <a:ahLst/>
              <a:cxnLst/>
              <a:rect l="l" t="t" r="r" b="b"/>
              <a:pathLst>
                <a:path w="963" h="1056" extrusionOk="0">
                  <a:moveTo>
                    <a:pt x="482" y="1056"/>
                  </a:moveTo>
                  <a:cubicBezTo>
                    <a:pt x="497" y="1040"/>
                    <a:pt x="528" y="1009"/>
                    <a:pt x="559" y="994"/>
                  </a:cubicBezTo>
                  <a:cubicBezTo>
                    <a:pt x="963" y="652"/>
                    <a:pt x="606" y="1"/>
                    <a:pt x="94" y="156"/>
                  </a:cubicBezTo>
                  <a:cubicBezTo>
                    <a:pt x="63" y="172"/>
                    <a:pt x="32" y="187"/>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0"/>
            <p:cNvSpPr/>
            <p:nvPr/>
          </p:nvSpPr>
          <p:spPr>
            <a:xfrm>
              <a:off x="6981000" y="1740838"/>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0"/>
            <p:cNvSpPr/>
            <p:nvPr/>
          </p:nvSpPr>
          <p:spPr>
            <a:xfrm>
              <a:off x="6913925" y="1725738"/>
              <a:ext cx="13600" cy="16675"/>
            </a:xfrm>
            <a:custGeom>
              <a:avLst/>
              <a:gdLst/>
              <a:ahLst/>
              <a:cxnLst/>
              <a:rect l="l" t="t" r="r" b="b"/>
              <a:pathLst>
                <a:path w="544" h="667" extrusionOk="0">
                  <a:moveTo>
                    <a:pt x="419" y="0"/>
                  </a:moveTo>
                  <a:lnTo>
                    <a:pt x="0" y="248"/>
                  </a:lnTo>
                  <a:lnTo>
                    <a:pt x="233" y="667"/>
                  </a:lnTo>
                  <a:cubicBezTo>
                    <a:pt x="264" y="651"/>
                    <a:pt x="295" y="636"/>
                    <a:pt x="310" y="620"/>
                  </a:cubicBezTo>
                  <a:cubicBezTo>
                    <a:pt x="496" y="465"/>
                    <a:pt x="543" y="202"/>
                    <a:pt x="41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0"/>
            <p:cNvSpPr/>
            <p:nvPr/>
          </p:nvSpPr>
          <p:spPr>
            <a:xfrm>
              <a:off x="6811950" y="2051038"/>
              <a:ext cx="16700" cy="12425"/>
            </a:xfrm>
            <a:custGeom>
              <a:avLst/>
              <a:gdLst/>
              <a:ahLst/>
              <a:cxnLst/>
              <a:rect l="l" t="t" r="r" b="b"/>
              <a:pathLst>
                <a:path w="668" h="497" extrusionOk="0">
                  <a:moveTo>
                    <a:pt x="667" y="264"/>
                  </a:moveTo>
                  <a:cubicBezTo>
                    <a:pt x="590" y="109"/>
                    <a:pt x="450" y="16"/>
                    <a:pt x="279" y="1"/>
                  </a:cubicBezTo>
                  <a:lnTo>
                    <a:pt x="186" y="1"/>
                  </a:lnTo>
                  <a:cubicBezTo>
                    <a:pt x="155" y="16"/>
                    <a:pt x="124" y="16"/>
                    <a:pt x="93" y="32"/>
                  </a:cubicBezTo>
                  <a:cubicBezTo>
                    <a:pt x="62" y="32"/>
                    <a:pt x="31" y="47"/>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0"/>
            <p:cNvSpPr/>
            <p:nvPr/>
          </p:nvSpPr>
          <p:spPr>
            <a:xfrm>
              <a:off x="6753000" y="1940913"/>
              <a:ext cx="24075" cy="26400"/>
            </a:xfrm>
            <a:custGeom>
              <a:avLst/>
              <a:gdLst/>
              <a:ahLst/>
              <a:cxnLst/>
              <a:rect l="l" t="t" r="r" b="b"/>
              <a:pathLst>
                <a:path w="963" h="1056" extrusionOk="0">
                  <a:moveTo>
                    <a:pt x="482" y="1056"/>
                  </a:moveTo>
                  <a:cubicBezTo>
                    <a:pt x="513" y="1040"/>
                    <a:pt x="528" y="1009"/>
                    <a:pt x="559" y="994"/>
                  </a:cubicBezTo>
                  <a:cubicBezTo>
                    <a:pt x="962" y="652"/>
                    <a:pt x="606" y="1"/>
                    <a:pt x="94" y="156"/>
                  </a:cubicBezTo>
                  <a:cubicBezTo>
                    <a:pt x="63" y="172"/>
                    <a:pt x="32" y="172"/>
                    <a:pt x="1"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0"/>
            <p:cNvSpPr/>
            <p:nvPr/>
          </p:nvSpPr>
          <p:spPr>
            <a:xfrm>
              <a:off x="6912375" y="1992113"/>
              <a:ext cx="23275" cy="18250"/>
            </a:xfrm>
            <a:custGeom>
              <a:avLst/>
              <a:gdLst/>
              <a:ahLst/>
              <a:cxnLst/>
              <a:rect l="l" t="t" r="r" b="b"/>
              <a:pathLst>
                <a:path w="931" h="730" extrusionOk="0">
                  <a:moveTo>
                    <a:pt x="264" y="62"/>
                  </a:moveTo>
                  <a:cubicBezTo>
                    <a:pt x="202" y="93"/>
                    <a:pt x="155" y="140"/>
                    <a:pt x="109" y="186"/>
                  </a:cubicBezTo>
                  <a:cubicBezTo>
                    <a:pt x="93" y="217"/>
                    <a:pt x="78" y="248"/>
                    <a:pt x="62" y="264"/>
                  </a:cubicBezTo>
                  <a:cubicBezTo>
                    <a:pt x="31" y="326"/>
                    <a:pt x="16" y="388"/>
                    <a:pt x="16" y="450"/>
                  </a:cubicBezTo>
                  <a:cubicBezTo>
                    <a:pt x="0" y="543"/>
                    <a:pt x="16" y="636"/>
                    <a:pt x="78" y="729"/>
                  </a:cubicBezTo>
                  <a:lnTo>
                    <a:pt x="931" y="264"/>
                  </a:lnTo>
                  <a:cubicBezTo>
                    <a:pt x="853" y="109"/>
                    <a:pt x="698" y="16"/>
                    <a:pt x="543" y="0"/>
                  </a:cubicBezTo>
                  <a:lnTo>
                    <a:pt x="450" y="0"/>
                  </a:ln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0"/>
            <p:cNvSpPr/>
            <p:nvPr/>
          </p:nvSpPr>
          <p:spPr>
            <a:xfrm>
              <a:off x="6847225" y="1877338"/>
              <a:ext cx="37250" cy="40350"/>
            </a:xfrm>
            <a:custGeom>
              <a:avLst/>
              <a:gdLst/>
              <a:ahLst/>
              <a:cxnLst/>
              <a:rect l="l" t="t" r="r" b="b"/>
              <a:pathLst>
                <a:path w="1490" h="1614" extrusionOk="0">
                  <a:moveTo>
                    <a:pt x="326" y="1039"/>
                  </a:moveTo>
                  <a:cubicBezTo>
                    <a:pt x="636" y="1613"/>
                    <a:pt x="1489" y="1148"/>
                    <a:pt x="1179" y="574"/>
                  </a:cubicBezTo>
                  <a:cubicBezTo>
                    <a:pt x="854" y="0"/>
                    <a:pt x="1" y="481"/>
                    <a:pt x="326" y="103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0"/>
            <p:cNvSpPr/>
            <p:nvPr/>
          </p:nvSpPr>
          <p:spPr>
            <a:xfrm>
              <a:off x="6768900" y="1857563"/>
              <a:ext cx="28725" cy="31425"/>
            </a:xfrm>
            <a:custGeom>
              <a:avLst/>
              <a:gdLst/>
              <a:ahLst/>
              <a:cxnLst/>
              <a:rect l="l" t="t" r="r" b="b"/>
              <a:pathLst>
                <a:path w="1149" h="1257" extrusionOk="0">
                  <a:moveTo>
                    <a:pt x="140" y="884"/>
                  </a:moveTo>
                  <a:cubicBezTo>
                    <a:pt x="342" y="1257"/>
                    <a:pt x="916" y="1195"/>
                    <a:pt x="1040" y="776"/>
                  </a:cubicBezTo>
                  <a:cubicBezTo>
                    <a:pt x="1148" y="357"/>
                    <a:pt x="714" y="0"/>
                    <a:pt x="326" y="217"/>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0"/>
            <p:cNvSpPr/>
            <p:nvPr/>
          </p:nvSpPr>
          <p:spPr>
            <a:xfrm>
              <a:off x="6827850" y="1964563"/>
              <a:ext cx="28700" cy="31450"/>
            </a:xfrm>
            <a:custGeom>
              <a:avLst/>
              <a:gdLst/>
              <a:ahLst/>
              <a:cxnLst/>
              <a:rect l="l" t="t" r="r" b="b"/>
              <a:pathLst>
                <a:path w="1148" h="1258" extrusionOk="0">
                  <a:moveTo>
                    <a:pt x="140" y="870"/>
                  </a:moveTo>
                  <a:cubicBezTo>
                    <a:pt x="341" y="1257"/>
                    <a:pt x="915" y="1195"/>
                    <a:pt x="1039" y="776"/>
                  </a:cubicBezTo>
                  <a:cubicBezTo>
                    <a:pt x="1148" y="358"/>
                    <a:pt x="713" y="1"/>
                    <a:pt x="326" y="203"/>
                  </a:cubicBezTo>
                  <a:cubicBezTo>
                    <a:pt x="93" y="342"/>
                    <a:pt x="0"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0"/>
            <p:cNvSpPr/>
            <p:nvPr/>
          </p:nvSpPr>
          <p:spPr>
            <a:xfrm>
              <a:off x="6875925" y="17986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93"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0"/>
            <p:cNvSpPr/>
            <p:nvPr/>
          </p:nvSpPr>
          <p:spPr>
            <a:xfrm>
              <a:off x="6934850" y="1905638"/>
              <a:ext cx="28725" cy="31425"/>
            </a:xfrm>
            <a:custGeom>
              <a:avLst/>
              <a:gdLst/>
              <a:ahLst/>
              <a:cxnLst/>
              <a:rect l="l" t="t" r="r" b="b"/>
              <a:pathLst>
                <a:path w="1149" h="1257" extrusionOk="0">
                  <a:moveTo>
                    <a:pt x="125" y="869"/>
                  </a:moveTo>
                  <a:cubicBezTo>
                    <a:pt x="342" y="1257"/>
                    <a:pt x="900" y="1195"/>
                    <a:pt x="1024" y="776"/>
                  </a:cubicBezTo>
                  <a:cubicBezTo>
                    <a:pt x="1148" y="357"/>
                    <a:pt x="699" y="1"/>
                    <a:pt x="326" y="202"/>
                  </a:cubicBezTo>
                  <a:cubicBezTo>
                    <a:pt x="94"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0"/>
            <p:cNvSpPr/>
            <p:nvPr/>
          </p:nvSpPr>
          <p:spPr>
            <a:xfrm>
              <a:off x="6700275" y="1843613"/>
              <a:ext cx="13200" cy="16675"/>
            </a:xfrm>
            <a:custGeom>
              <a:avLst/>
              <a:gdLst/>
              <a:ahLst/>
              <a:cxnLst/>
              <a:rect l="l" t="t" r="r" b="b"/>
              <a:pathLst>
                <a:path w="528" h="667" extrusionOk="0">
                  <a:moveTo>
                    <a:pt x="233" y="667"/>
                  </a:moveTo>
                  <a:cubicBezTo>
                    <a:pt x="264" y="651"/>
                    <a:pt x="280" y="636"/>
                    <a:pt x="311" y="605"/>
                  </a:cubicBezTo>
                  <a:cubicBezTo>
                    <a:pt x="481" y="465"/>
                    <a:pt x="528" y="202"/>
                    <a:pt x="419" y="0"/>
                  </a:cubicBezTo>
                  <a:lnTo>
                    <a:pt x="0"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0"/>
            <p:cNvSpPr/>
            <p:nvPr/>
          </p:nvSpPr>
          <p:spPr>
            <a:xfrm>
              <a:off x="6796425" y="1784663"/>
              <a:ext cx="24450" cy="19800"/>
            </a:xfrm>
            <a:custGeom>
              <a:avLst/>
              <a:gdLst/>
              <a:ahLst/>
              <a:cxnLst/>
              <a:rect l="l" t="t" r="r" b="b"/>
              <a:pathLst>
                <a:path w="978" h="792" extrusionOk="0">
                  <a:moveTo>
                    <a:pt x="652" y="667"/>
                  </a:moveTo>
                  <a:cubicBezTo>
                    <a:pt x="900" y="543"/>
                    <a:pt x="978" y="249"/>
                    <a:pt x="854" y="1"/>
                  </a:cubicBezTo>
                  <a:lnTo>
                    <a:pt x="1" y="481"/>
                  </a:lnTo>
                  <a:cubicBezTo>
                    <a:pt x="125" y="714"/>
                    <a:pt x="420" y="792"/>
                    <a:pt x="652"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0"/>
            <p:cNvSpPr/>
            <p:nvPr/>
          </p:nvSpPr>
          <p:spPr>
            <a:xfrm>
              <a:off x="6958125" y="1828088"/>
              <a:ext cx="20575" cy="22900"/>
            </a:xfrm>
            <a:custGeom>
              <a:avLst/>
              <a:gdLst/>
              <a:ahLst/>
              <a:cxnLst/>
              <a:rect l="l" t="t" r="r" b="b"/>
              <a:pathLst>
                <a:path w="823" h="916" extrusionOk="0">
                  <a:moveTo>
                    <a:pt x="155" y="202"/>
                  </a:moveTo>
                  <a:cubicBezTo>
                    <a:pt x="0" y="512"/>
                    <a:pt x="202" y="869"/>
                    <a:pt x="543" y="916"/>
                  </a:cubicBezTo>
                  <a:cubicBezTo>
                    <a:pt x="636" y="916"/>
                    <a:pt x="729" y="900"/>
                    <a:pt x="822" y="854"/>
                  </a:cubicBezTo>
                  <a:lnTo>
                    <a:pt x="341" y="1"/>
                  </a:lnTo>
                  <a:cubicBezTo>
                    <a:pt x="264" y="47"/>
                    <a:pt x="202" y="109"/>
                    <a:pt x="155"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0"/>
            <p:cNvSpPr/>
            <p:nvPr/>
          </p:nvSpPr>
          <p:spPr>
            <a:xfrm>
              <a:off x="6903050" y="1731938"/>
              <a:ext cx="16700" cy="12050"/>
            </a:xfrm>
            <a:custGeom>
              <a:avLst/>
              <a:gdLst/>
              <a:ahLst/>
              <a:cxnLst/>
              <a:rect l="l" t="t" r="r" b="b"/>
              <a:pathLst>
                <a:path w="668" h="482" extrusionOk="0">
                  <a:moveTo>
                    <a:pt x="1" y="233"/>
                  </a:moveTo>
                  <a:cubicBezTo>
                    <a:pt x="78" y="372"/>
                    <a:pt x="234" y="466"/>
                    <a:pt x="389" y="481"/>
                  </a:cubicBezTo>
                  <a:cubicBezTo>
                    <a:pt x="482" y="481"/>
                    <a:pt x="590" y="466"/>
                    <a:pt x="668"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0"/>
            <p:cNvSpPr/>
            <p:nvPr/>
          </p:nvSpPr>
          <p:spPr>
            <a:xfrm>
              <a:off x="6598300" y="2168913"/>
              <a:ext cx="16700" cy="12425"/>
            </a:xfrm>
            <a:custGeom>
              <a:avLst/>
              <a:gdLst/>
              <a:ahLst/>
              <a:cxnLst/>
              <a:rect l="l" t="t" r="r" b="b"/>
              <a:pathLst>
                <a:path w="668" h="497" extrusionOk="0">
                  <a:moveTo>
                    <a:pt x="667" y="264"/>
                  </a:moveTo>
                  <a:cubicBezTo>
                    <a:pt x="621" y="171"/>
                    <a:pt x="559" y="109"/>
                    <a:pt x="466" y="63"/>
                  </a:cubicBezTo>
                  <a:cubicBezTo>
                    <a:pt x="419" y="32"/>
                    <a:pt x="357" y="16"/>
                    <a:pt x="295" y="16"/>
                  </a:cubicBezTo>
                  <a:cubicBezTo>
                    <a:pt x="264" y="1"/>
                    <a:pt x="233" y="1"/>
                    <a:pt x="202" y="16"/>
                  </a:cubicBezTo>
                  <a:cubicBezTo>
                    <a:pt x="124" y="16"/>
                    <a:pt x="62"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0"/>
            <p:cNvSpPr/>
            <p:nvPr/>
          </p:nvSpPr>
          <p:spPr>
            <a:xfrm>
              <a:off x="6539350" y="2060338"/>
              <a:ext cx="19800" cy="24850"/>
            </a:xfrm>
            <a:custGeom>
              <a:avLst/>
              <a:gdLst/>
              <a:ahLst/>
              <a:cxnLst/>
              <a:rect l="l" t="t" r="r" b="b"/>
              <a:pathLst>
                <a:path w="792" h="994" extrusionOk="0">
                  <a:moveTo>
                    <a:pt x="668" y="327"/>
                  </a:moveTo>
                  <a:cubicBezTo>
                    <a:pt x="544" y="94"/>
                    <a:pt x="234" y="1"/>
                    <a:pt x="1" y="125"/>
                  </a:cubicBezTo>
                  <a:lnTo>
                    <a:pt x="482" y="993"/>
                  </a:lnTo>
                  <a:cubicBezTo>
                    <a:pt x="714" y="854"/>
                    <a:pt x="792" y="559"/>
                    <a:pt x="668" y="32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0"/>
            <p:cNvSpPr/>
            <p:nvPr/>
          </p:nvSpPr>
          <p:spPr>
            <a:xfrm>
              <a:off x="6697950" y="2109988"/>
              <a:ext cx="24050" cy="18250"/>
            </a:xfrm>
            <a:custGeom>
              <a:avLst/>
              <a:gdLst/>
              <a:ahLst/>
              <a:cxnLst/>
              <a:rect l="l" t="t" r="r" b="b"/>
              <a:pathLst>
                <a:path w="962" h="730" extrusionOk="0">
                  <a:moveTo>
                    <a:pt x="745" y="62"/>
                  </a:moveTo>
                  <a:cubicBezTo>
                    <a:pt x="698" y="31"/>
                    <a:pt x="636" y="0"/>
                    <a:pt x="574" y="0"/>
                  </a:cubicBezTo>
                  <a:cubicBezTo>
                    <a:pt x="543" y="0"/>
                    <a:pt x="512" y="0"/>
                    <a:pt x="481" y="0"/>
                  </a:cubicBezTo>
                  <a:cubicBezTo>
                    <a:pt x="404" y="16"/>
                    <a:pt x="342" y="31"/>
                    <a:pt x="280" y="62"/>
                  </a:cubicBezTo>
                  <a:cubicBezTo>
                    <a:pt x="217" y="93"/>
                    <a:pt x="171" y="140"/>
                    <a:pt x="140" y="186"/>
                  </a:cubicBezTo>
                  <a:cubicBezTo>
                    <a:pt x="109" y="217"/>
                    <a:pt x="93" y="233"/>
                    <a:pt x="78" y="264"/>
                  </a:cubicBezTo>
                  <a:cubicBezTo>
                    <a:pt x="0" y="403"/>
                    <a:pt x="0" y="574"/>
                    <a:pt x="78" y="729"/>
                  </a:cubicBezTo>
                  <a:lnTo>
                    <a:pt x="962" y="248"/>
                  </a:lnTo>
                  <a:cubicBezTo>
                    <a:pt x="915" y="171"/>
                    <a:pt x="838"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0"/>
            <p:cNvSpPr/>
            <p:nvPr/>
          </p:nvSpPr>
          <p:spPr>
            <a:xfrm>
              <a:off x="6637450" y="1999863"/>
              <a:ext cx="28725" cy="31425"/>
            </a:xfrm>
            <a:custGeom>
              <a:avLst/>
              <a:gdLst/>
              <a:ahLst/>
              <a:cxnLst/>
              <a:rect l="l" t="t" r="r" b="b"/>
              <a:pathLst>
                <a:path w="1149" h="1257" extrusionOk="0">
                  <a:moveTo>
                    <a:pt x="1024" y="388"/>
                  </a:moveTo>
                  <a:cubicBezTo>
                    <a:pt x="807" y="0"/>
                    <a:pt x="249" y="62"/>
                    <a:pt x="125" y="481"/>
                  </a:cubicBezTo>
                  <a:cubicBezTo>
                    <a:pt x="1" y="900"/>
                    <a:pt x="435" y="1257"/>
                    <a:pt x="823" y="1055"/>
                  </a:cubicBezTo>
                  <a:cubicBezTo>
                    <a:pt x="1056" y="915"/>
                    <a:pt x="1149"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0"/>
            <p:cNvSpPr/>
            <p:nvPr/>
          </p:nvSpPr>
          <p:spPr>
            <a:xfrm>
              <a:off x="6554475" y="1976213"/>
              <a:ext cx="28725" cy="31050"/>
            </a:xfrm>
            <a:custGeom>
              <a:avLst/>
              <a:gdLst/>
              <a:ahLst/>
              <a:cxnLst/>
              <a:rect l="l" t="t" r="r" b="b"/>
              <a:pathLst>
                <a:path w="1149" h="1242" extrusionOk="0">
                  <a:moveTo>
                    <a:pt x="1024" y="373"/>
                  </a:moveTo>
                  <a:cubicBezTo>
                    <a:pt x="807" y="0"/>
                    <a:pt x="249" y="47"/>
                    <a:pt x="125" y="466"/>
                  </a:cubicBezTo>
                  <a:cubicBezTo>
                    <a:pt x="1" y="884"/>
                    <a:pt x="451" y="1241"/>
                    <a:pt x="823" y="1039"/>
                  </a:cubicBezTo>
                  <a:cubicBezTo>
                    <a:pt x="1055" y="915"/>
                    <a:pt x="1149" y="605"/>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0"/>
            <p:cNvSpPr/>
            <p:nvPr/>
          </p:nvSpPr>
          <p:spPr>
            <a:xfrm>
              <a:off x="6613425" y="2082838"/>
              <a:ext cx="28700" cy="31425"/>
            </a:xfrm>
            <a:custGeom>
              <a:avLst/>
              <a:gdLst/>
              <a:ahLst/>
              <a:cxnLst/>
              <a:rect l="l" t="t" r="r" b="b"/>
              <a:pathLst>
                <a:path w="1148" h="1257" extrusionOk="0">
                  <a:moveTo>
                    <a:pt x="1024" y="388"/>
                  </a:moveTo>
                  <a:cubicBezTo>
                    <a:pt x="807" y="0"/>
                    <a:pt x="248" y="62"/>
                    <a:pt x="124" y="481"/>
                  </a:cubicBezTo>
                  <a:cubicBezTo>
                    <a:pt x="0" y="900"/>
                    <a:pt x="450" y="1257"/>
                    <a:pt x="822" y="1055"/>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0"/>
            <p:cNvSpPr/>
            <p:nvPr/>
          </p:nvSpPr>
          <p:spPr>
            <a:xfrm>
              <a:off x="6661500" y="1917263"/>
              <a:ext cx="28725" cy="31050"/>
            </a:xfrm>
            <a:custGeom>
              <a:avLst/>
              <a:gdLst/>
              <a:ahLst/>
              <a:cxnLst/>
              <a:rect l="l" t="t" r="r" b="b"/>
              <a:pathLst>
                <a:path w="1149" h="1242" extrusionOk="0">
                  <a:moveTo>
                    <a:pt x="1009" y="373"/>
                  </a:moveTo>
                  <a:cubicBezTo>
                    <a:pt x="807" y="1"/>
                    <a:pt x="233" y="47"/>
                    <a:pt x="109" y="466"/>
                  </a:cubicBezTo>
                  <a:cubicBezTo>
                    <a:pt x="0" y="885"/>
                    <a:pt x="435" y="1242"/>
                    <a:pt x="822" y="1040"/>
                  </a:cubicBezTo>
                  <a:cubicBezTo>
                    <a:pt x="1055" y="916"/>
                    <a:pt x="1148" y="606"/>
                    <a:pt x="1009"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0"/>
            <p:cNvSpPr/>
            <p:nvPr/>
          </p:nvSpPr>
          <p:spPr>
            <a:xfrm>
              <a:off x="6720425" y="2023888"/>
              <a:ext cx="28725" cy="31450"/>
            </a:xfrm>
            <a:custGeom>
              <a:avLst/>
              <a:gdLst/>
              <a:ahLst/>
              <a:cxnLst/>
              <a:rect l="l" t="t" r="r" b="b"/>
              <a:pathLst>
                <a:path w="1149" h="1258" extrusionOk="0">
                  <a:moveTo>
                    <a:pt x="1009" y="389"/>
                  </a:moveTo>
                  <a:cubicBezTo>
                    <a:pt x="807" y="1"/>
                    <a:pt x="234" y="63"/>
                    <a:pt x="109" y="482"/>
                  </a:cubicBezTo>
                  <a:cubicBezTo>
                    <a:pt x="1" y="901"/>
                    <a:pt x="435" y="1257"/>
                    <a:pt x="823" y="1056"/>
                  </a:cubicBezTo>
                  <a:cubicBezTo>
                    <a:pt x="1056" y="916"/>
                    <a:pt x="1149" y="621"/>
                    <a:pt x="1009"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0"/>
            <p:cNvSpPr/>
            <p:nvPr/>
          </p:nvSpPr>
          <p:spPr>
            <a:xfrm>
              <a:off x="6486250" y="1961463"/>
              <a:ext cx="13975" cy="16700"/>
            </a:xfrm>
            <a:custGeom>
              <a:avLst/>
              <a:gdLst/>
              <a:ahLst/>
              <a:cxnLst/>
              <a:rect l="l" t="t" r="r" b="b"/>
              <a:pathLst>
                <a:path w="559" h="668" extrusionOk="0">
                  <a:moveTo>
                    <a:pt x="248" y="668"/>
                  </a:moveTo>
                  <a:cubicBezTo>
                    <a:pt x="481" y="544"/>
                    <a:pt x="558" y="249"/>
                    <a:pt x="434"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0"/>
            <p:cNvSpPr/>
            <p:nvPr/>
          </p:nvSpPr>
          <p:spPr>
            <a:xfrm>
              <a:off x="6582800" y="1902538"/>
              <a:ext cx="24450" cy="19800"/>
            </a:xfrm>
            <a:custGeom>
              <a:avLst/>
              <a:gdLst/>
              <a:ahLst/>
              <a:cxnLst/>
              <a:rect l="l" t="t" r="r" b="b"/>
              <a:pathLst>
                <a:path w="978" h="792" extrusionOk="0">
                  <a:moveTo>
                    <a:pt x="651" y="667"/>
                  </a:moveTo>
                  <a:cubicBezTo>
                    <a:pt x="884" y="543"/>
                    <a:pt x="977" y="249"/>
                    <a:pt x="853" y="0"/>
                  </a:cubicBezTo>
                  <a:lnTo>
                    <a:pt x="0" y="481"/>
                  </a:lnTo>
                  <a:cubicBezTo>
                    <a:pt x="124" y="714"/>
                    <a:pt x="419" y="791"/>
                    <a:pt x="651"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0"/>
            <p:cNvSpPr/>
            <p:nvPr/>
          </p:nvSpPr>
          <p:spPr>
            <a:xfrm>
              <a:off x="6805750" y="2052588"/>
              <a:ext cx="12425" cy="16700"/>
            </a:xfrm>
            <a:custGeom>
              <a:avLst/>
              <a:gdLst/>
              <a:ahLst/>
              <a:cxnLst/>
              <a:rect l="l" t="t" r="r" b="b"/>
              <a:pathLst>
                <a:path w="497" h="668" extrusionOk="0">
                  <a:moveTo>
                    <a:pt x="248" y="1"/>
                  </a:moveTo>
                  <a:cubicBezTo>
                    <a:pt x="202" y="32"/>
                    <a:pt x="140" y="78"/>
                    <a:pt x="109" y="125"/>
                  </a:cubicBezTo>
                  <a:cubicBezTo>
                    <a:pt x="78" y="156"/>
                    <a:pt x="62" y="187"/>
                    <a:pt x="62" y="202"/>
                  </a:cubicBezTo>
                  <a:cubicBezTo>
                    <a:pt x="31" y="264"/>
                    <a:pt x="0" y="326"/>
                    <a:pt x="0" y="388"/>
                  </a:cubicBezTo>
                  <a:cubicBezTo>
                    <a:pt x="0" y="481"/>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0"/>
            <p:cNvSpPr/>
            <p:nvPr/>
          </p:nvSpPr>
          <p:spPr>
            <a:xfrm>
              <a:off x="6745250" y="1945963"/>
              <a:ext cx="19800" cy="24450"/>
            </a:xfrm>
            <a:custGeom>
              <a:avLst/>
              <a:gdLst/>
              <a:ahLst/>
              <a:cxnLst/>
              <a:rect l="l" t="t" r="r" b="b"/>
              <a:pathLst>
                <a:path w="792" h="978" extrusionOk="0">
                  <a:moveTo>
                    <a:pt x="125" y="652"/>
                  </a:moveTo>
                  <a:cubicBezTo>
                    <a:pt x="249" y="900"/>
                    <a:pt x="559" y="978"/>
                    <a:pt x="792" y="854"/>
                  </a:cubicBezTo>
                  <a:lnTo>
                    <a:pt x="311" y="1"/>
                  </a:lnTo>
                  <a:cubicBezTo>
                    <a:pt x="78" y="125"/>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0"/>
            <p:cNvSpPr/>
            <p:nvPr/>
          </p:nvSpPr>
          <p:spPr>
            <a:xfrm>
              <a:off x="6689425" y="1849813"/>
              <a:ext cx="16700" cy="13975"/>
            </a:xfrm>
            <a:custGeom>
              <a:avLst/>
              <a:gdLst/>
              <a:ahLst/>
              <a:cxnLst/>
              <a:rect l="l" t="t" r="r" b="b"/>
              <a:pathLst>
                <a:path w="668" h="559" extrusionOk="0">
                  <a:moveTo>
                    <a:pt x="434" y="0"/>
                  </a:moveTo>
                  <a:lnTo>
                    <a:pt x="0" y="233"/>
                  </a:lnTo>
                  <a:cubicBezTo>
                    <a:pt x="124" y="465"/>
                    <a:pt x="434" y="559"/>
                    <a:pt x="667"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0"/>
            <p:cNvSpPr/>
            <p:nvPr/>
          </p:nvSpPr>
          <p:spPr>
            <a:xfrm>
              <a:off x="6384650" y="2287163"/>
              <a:ext cx="16700" cy="12050"/>
            </a:xfrm>
            <a:custGeom>
              <a:avLst/>
              <a:gdLst/>
              <a:ahLst/>
              <a:cxnLst/>
              <a:rect l="l" t="t" r="r" b="b"/>
              <a:pathLst>
                <a:path w="668" h="482" extrusionOk="0">
                  <a:moveTo>
                    <a:pt x="668" y="249"/>
                  </a:moveTo>
                  <a:cubicBezTo>
                    <a:pt x="606" y="156"/>
                    <a:pt x="543" y="94"/>
                    <a:pt x="450" y="47"/>
                  </a:cubicBezTo>
                  <a:cubicBezTo>
                    <a:pt x="404" y="16"/>
                    <a:pt x="342" y="1"/>
                    <a:pt x="280" y="1"/>
                  </a:cubicBezTo>
                  <a:cubicBezTo>
                    <a:pt x="249" y="1"/>
                    <a:pt x="218" y="1"/>
                    <a:pt x="187" y="1"/>
                  </a:cubicBezTo>
                  <a:cubicBezTo>
                    <a:pt x="156" y="1"/>
                    <a:pt x="125" y="1"/>
                    <a:pt x="94" y="16"/>
                  </a:cubicBezTo>
                  <a:cubicBezTo>
                    <a:pt x="63" y="32"/>
                    <a:pt x="32" y="47"/>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0"/>
            <p:cNvSpPr/>
            <p:nvPr/>
          </p:nvSpPr>
          <p:spPr>
            <a:xfrm>
              <a:off x="6325725" y="2176663"/>
              <a:ext cx="23675" cy="26400"/>
            </a:xfrm>
            <a:custGeom>
              <a:avLst/>
              <a:gdLst/>
              <a:ahLst/>
              <a:cxnLst/>
              <a:rect l="l" t="t" r="r" b="b"/>
              <a:pathLst>
                <a:path w="947" h="1056" extrusionOk="0">
                  <a:moveTo>
                    <a:pt x="559" y="993"/>
                  </a:moveTo>
                  <a:cubicBezTo>
                    <a:pt x="946" y="652"/>
                    <a:pt x="590" y="1"/>
                    <a:pt x="93" y="156"/>
                  </a:cubicBezTo>
                  <a:cubicBezTo>
                    <a:pt x="62" y="171"/>
                    <a:pt x="31" y="171"/>
                    <a:pt x="0" y="202"/>
                  </a:cubicBezTo>
                  <a:lnTo>
                    <a:pt x="465" y="1055"/>
                  </a:lnTo>
                  <a:cubicBezTo>
                    <a:pt x="496" y="1040"/>
                    <a:pt x="528" y="1009"/>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0"/>
            <p:cNvSpPr/>
            <p:nvPr/>
          </p:nvSpPr>
          <p:spPr>
            <a:xfrm>
              <a:off x="6484300" y="2227863"/>
              <a:ext cx="23300" cy="18225"/>
            </a:xfrm>
            <a:custGeom>
              <a:avLst/>
              <a:gdLst/>
              <a:ahLst/>
              <a:cxnLst/>
              <a:rect l="l" t="t" r="r" b="b"/>
              <a:pathLst>
                <a:path w="932" h="729" extrusionOk="0">
                  <a:moveTo>
                    <a:pt x="745" y="62"/>
                  </a:moveTo>
                  <a:cubicBezTo>
                    <a:pt x="683" y="31"/>
                    <a:pt x="621" y="16"/>
                    <a:pt x="559" y="0"/>
                  </a:cubicBezTo>
                  <a:cubicBezTo>
                    <a:pt x="528" y="0"/>
                    <a:pt x="497" y="0"/>
                    <a:pt x="466" y="0"/>
                  </a:cubicBezTo>
                  <a:cubicBezTo>
                    <a:pt x="404" y="16"/>
                    <a:pt x="342" y="31"/>
                    <a:pt x="280" y="62"/>
                  </a:cubicBezTo>
                  <a:cubicBezTo>
                    <a:pt x="218" y="93"/>
                    <a:pt x="171" y="140"/>
                    <a:pt x="125" y="186"/>
                  </a:cubicBezTo>
                  <a:cubicBezTo>
                    <a:pt x="109" y="217"/>
                    <a:pt x="94" y="248"/>
                    <a:pt x="78" y="264"/>
                  </a:cubicBezTo>
                  <a:cubicBezTo>
                    <a:pt x="1" y="419"/>
                    <a:pt x="1" y="589"/>
                    <a:pt x="78" y="729"/>
                  </a:cubicBezTo>
                  <a:lnTo>
                    <a:pt x="931" y="264"/>
                  </a:lnTo>
                  <a:cubicBezTo>
                    <a:pt x="900" y="171"/>
                    <a:pt x="823" y="109"/>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0"/>
            <p:cNvSpPr/>
            <p:nvPr/>
          </p:nvSpPr>
          <p:spPr>
            <a:xfrm>
              <a:off x="6423825" y="2117738"/>
              <a:ext cx="28700" cy="31425"/>
            </a:xfrm>
            <a:custGeom>
              <a:avLst/>
              <a:gdLst/>
              <a:ahLst/>
              <a:cxnLst/>
              <a:rect l="l" t="t" r="r" b="b"/>
              <a:pathLst>
                <a:path w="1148" h="1257" extrusionOk="0">
                  <a:moveTo>
                    <a:pt x="1008" y="388"/>
                  </a:moveTo>
                  <a:cubicBezTo>
                    <a:pt x="807" y="0"/>
                    <a:pt x="233" y="62"/>
                    <a:pt x="109" y="481"/>
                  </a:cubicBezTo>
                  <a:cubicBezTo>
                    <a:pt x="0" y="900"/>
                    <a:pt x="434" y="1257"/>
                    <a:pt x="822" y="1055"/>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0"/>
            <p:cNvSpPr/>
            <p:nvPr/>
          </p:nvSpPr>
          <p:spPr>
            <a:xfrm>
              <a:off x="6340850" y="2094088"/>
              <a:ext cx="28700" cy="31025"/>
            </a:xfrm>
            <a:custGeom>
              <a:avLst/>
              <a:gdLst/>
              <a:ahLst/>
              <a:cxnLst/>
              <a:rect l="l" t="t" r="r" b="b"/>
              <a:pathLst>
                <a:path w="1148" h="1241" extrusionOk="0">
                  <a:moveTo>
                    <a:pt x="1008" y="372"/>
                  </a:moveTo>
                  <a:cubicBezTo>
                    <a:pt x="807" y="0"/>
                    <a:pt x="233" y="47"/>
                    <a:pt x="124" y="465"/>
                  </a:cubicBezTo>
                  <a:cubicBezTo>
                    <a:pt x="0" y="884"/>
                    <a:pt x="434" y="1241"/>
                    <a:pt x="822" y="1039"/>
                  </a:cubicBezTo>
                  <a:cubicBezTo>
                    <a:pt x="1055" y="915"/>
                    <a:pt x="1148" y="605"/>
                    <a:pt x="1008"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0"/>
            <p:cNvSpPr/>
            <p:nvPr/>
          </p:nvSpPr>
          <p:spPr>
            <a:xfrm>
              <a:off x="6399775" y="2200713"/>
              <a:ext cx="28725" cy="31425"/>
            </a:xfrm>
            <a:custGeom>
              <a:avLst/>
              <a:gdLst/>
              <a:ahLst/>
              <a:cxnLst/>
              <a:rect l="l" t="t" r="r" b="b"/>
              <a:pathLst>
                <a:path w="1149" h="1257" extrusionOk="0">
                  <a:moveTo>
                    <a:pt x="1009" y="388"/>
                  </a:moveTo>
                  <a:cubicBezTo>
                    <a:pt x="807" y="0"/>
                    <a:pt x="233" y="62"/>
                    <a:pt x="125" y="481"/>
                  </a:cubicBezTo>
                  <a:cubicBezTo>
                    <a:pt x="1" y="900"/>
                    <a:pt x="435" y="1257"/>
                    <a:pt x="823" y="1055"/>
                  </a:cubicBezTo>
                  <a:cubicBezTo>
                    <a:pt x="1055" y="915"/>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0"/>
            <p:cNvSpPr/>
            <p:nvPr/>
          </p:nvSpPr>
          <p:spPr>
            <a:xfrm>
              <a:off x="6447475" y="2035138"/>
              <a:ext cx="28700" cy="31050"/>
            </a:xfrm>
            <a:custGeom>
              <a:avLst/>
              <a:gdLst/>
              <a:ahLst/>
              <a:cxnLst/>
              <a:rect l="l" t="t" r="r" b="b"/>
              <a:pathLst>
                <a:path w="1148" h="1242" extrusionOk="0">
                  <a:moveTo>
                    <a:pt x="1024" y="373"/>
                  </a:moveTo>
                  <a:cubicBezTo>
                    <a:pt x="822" y="1"/>
                    <a:pt x="248" y="47"/>
                    <a:pt x="124" y="466"/>
                  </a:cubicBezTo>
                  <a:cubicBezTo>
                    <a:pt x="0" y="885"/>
                    <a:pt x="450" y="1242"/>
                    <a:pt x="838" y="1040"/>
                  </a:cubicBezTo>
                  <a:cubicBezTo>
                    <a:pt x="1070"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0"/>
            <p:cNvSpPr/>
            <p:nvPr/>
          </p:nvSpPr>
          <p:spPr>
            <a:xfrm>
              <a:off x="6506400" y="2141763"/>
              <a:ext cx="28725" cy="31450"/>
            </a:xfrm>
            <a:custGeom>
              <a:avLst/>
              <a:gdLst/>
              <a:ahLst/>
              <a:cxnLst/>
              <a:rect l="l" t="t" r="r" b="b"/>
              <a:pathLst>
                <a:path w="1149" h="1258" extrusionOk="0">
                  <a:moveTo>
                    <a:pt x="1024" y="389"/>
                  </a:moveTo>
                  <a:cubicBezTo>
                    <a:pt x="823" y="1"/>
                    <a:pt x="249" y="63"/>
                    <a:pt x="125" y="482"/>
                  </a:cubicBezTo>
                  <a:cubicBezTo>
                    <a:pt x="1" y="900"/>
                    <a:pt x="450" y="1257"/>
                    <a:pt x="838" y="1056"/>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0"/>
            <p:cNvSpPr/>
            <p:nvPr/>
          </p:nvSpPr>
          <p:spPr>
            <a:xfrm>
              <a:off x="6272600" y="2079338"/>
              <a:ext cx="13600" cy="16700"/>
            </a:xfrm>
            <a:custGeom>
              <a:avLst/>
              <a:gdLst/>
              <a:ahLst/>
              <a:cxnLst/>
              <a:rect l="l" t="t" r="r" b="b"/>
              <a:pathLst>
                <a:path w="544" h="668" extrusionOk="0">
                  <a:moveTo>
                    <a:pt x="233" y="668"/>
                  </a:moveTo>
                  <a:cubicBezTo>
                    <a:pt x="264" y="652"/>
                    <a:pt x="295" y="637"/>
                    <a:pt x="326" y="606"/>
                  </a:cubicBezTo>
                  <a:cubicBezTo>
                    <a:pt x="497" y="466"/>
                    <a:pt x="543" y="20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0"/>
            <p:cNvSpPr/>
            <p:nvPr/>
          </p:nvSpPr>
          <p:spPr>
            <a:xfrm>
              <a:off x="6368750" y="2020413"/>
              <a:ext cx="29500" cy="26000"/>
            </a:xfrm>
            <a:custGeom>
              <a:avLst/>
              <a:gdLst/>
              <a:ahLst/>
              <a:cxnLst/>
              <a:rect l="l" t="t" r="r" b="b"/>
              <a:pathLst>
                <a:path w="1180" h="1040" extrusionOk="0">
                  <a:moveTo>
                    <a:pt x="854" y="0"/>
                  </a:moveTo>
                  <a:lnTo>
                    <a:pt x="1" y="481"/>
                  </a:lnTo>
                  <a:cubicBezTo>
                    <a:pt x="311" y="1040"/>
                    <a:pt x="1179" y="574"/>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0"/>
            <p:cNvSpPr/>
            <p:nvPr/>
          </p:nvSpPr>
          <p:spPr>
            <a:xfrm>
              <a:off x="6591700" y="2170463"/>
              <a:ext cx="12450" cy="16700"/>
            </a:xfrm>
            <a:custGeom>
              <a:avLst/>
              <a:gdLst/>
              <a:ahLst/>
              <a:cxnLst/>
              <a:rect l="l" t="t" r="r" b="b"/>
              <a:pathLst>
                <a:path w="498" h="668" extrusionOk="0">
                  <a:moveTo>
                    <a:pt x="264" y="1"/>
                  </a:moveTo>
                  <a:cubicBezTo>
                    <a:pt x="202" y="32"/>
                    <a:pt x="156" y="78"/>
                    <a:pt x="125" y="125"/>
                  </a:cubicBezTo>
                  <a:cubicBezTo>
                    <a:pt x="94" y="156"/>
                    <a:pt x="78" y="187"/>
                    <a:pt x="63" y="202"/>
                  </a:cubicBezTo>
                  <a:cubicBezTo>
                    <a:pt x="32" y="264"/>
                    <a:pt x="16" y="326"/>
                    <a:pt x="16" y="388"/>
                  </a:cubicBezTo>
                  <a:cubicBezTo>
                    <a:pt x="1" y="481"/>
                    <a:pt x="32" y="574"/>
                    <a:pt x="78"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0"/>
            <p:cNvSpPr/>
            <p:nvPr/>
          </p:nvSpPr>
          <p:spPr>
            <a:xfrm>
              <a:off x="6531225" y="2063838"/>
              <a:ext cx="19800" cy="23300"/>
            </a:xfrm>
            <a:custGeom>
              <a:avLst/>
              <a:gdLst/>
              <a:ahLst/>
              <a:cxnLst/>
              <a:rect l="l" t="t" r="r" b="b"/>
              <a:pathLst>
                <a:path w="792" h="932" extrusionOk="0">
                  <a:moveTo>
                    <a:pt x="326" y="0"/>
                  </a:moveTo>
                  <a:cubicBezTo>
                    <a:pt x="93" y="125"/>
                    <a:pt x="0" y="419"/>
                    <a:pt x="140" y="652"/>
                  </a:cubicBezTo>
                  <a:cubicBezTo>
                    <a:pt x="171" y="745"/>
                    <a:pt x="248" y="807"/>
                    <a:pt x="326" y="853"/>
                  </a:cubicBezTo>
                  <a:cubicBezTo>
                    <a:pt x="466" y="931"/>
                    <a:pt x="636" y="931"/>
                    <a:pt x="791"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0"/>
            <p:cNvSpPr/>
            <p:nvPr/>
          </p:nvSpPr>
          <p:spPr>
            <a:xfrm>
              <a:off x="6475775" y="1967688"/>
              <a:ext cx="16300" cy="12425"/>
            </a:xfrm>
            <a:custGeom>
              <a:avLst/>
              <a:gdLst/>
              <a:ahLst/>
              <a:cxnLst/>
              <a:rect l="l" t="t" r="r" b="b"/>
              <a:pathLst>
                <a:path w="652" h="497" extrusionOk="0">
                  <a:moveTo>
                    <a:pt x="419" y="0"/>
                  </a:moveTo>
                  <a:lnTo>
                    <a:pt x="0" y="233"/>
                  </a:lnTo>
                  <a:cubicBezTo>
                    <a:pt x="47" y="310"/>
                    <a:pt x="109" y="372"/>
                    <a:pt x="202" y="419"/>
                  </a:cubicBezTo>
                  <a:cubicBezTo>
                    <a:pt x="342" y="496"/>
                    <a:pt x="512" y="496"/>
                    <a:pt x="652" y="41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0"/>
            <p:cNvSpPr/>
            <p:nvPr/>
          </p:nvSpPr>
          <p:spPr>
            <a:xfrm>
              <a:off x="6271050" y="2346113"/>
              <a:ext cx="23275" cy="17850"/>
            </a:xfrm>
            <a:custGeom>
              <a:avLst/>
              <a:gdLst/>
              <a:ahLst/>
              <a:cxnLst/>
              <a:rect l="l" t="t" r="r" b="b"/>
              <a:pathLst>
                <a:path w="931" h="714" extrusionOk="0">
                  <a:moveTo>
                    <a:pt x="264" y="47"/>
                  </a:moveTo>
                  <a:cubicBezTo>
                    <a:pt x="202" y="78"/>
                    <a:pt x="155" y="125"/>
                    <a:pt x="124" y="171"/>
                  </a:cubicBezTo>
                  <a:cubicBezTo>
                    <a:pt x="93" y="202"/>
                    <a:pt x="78" y="233"/>
                    <a:pt x="62" y="249"/>
                  </a:cubicBezTo>
                  <a:cubicBezTo>
                    <a:pt x="47" y="311"/>
                    <a:pt x="16" y="373"/>
                    <a:pt x="16" y="435"/>
                  </a:cubicBezTo>
                  <a:cubicBezTo>
                    <a:pt x="0" y="528"/>
                    <a:pt x="31" y="621"/>
                    <a:pt x="78" y="714"/>
                  </a:cubicBezTo>
                  <a:lnTo>
                    <a:pt x="931" y="249"/>
                  </a:lnTo>
                  <a:cubicBezTo>
                    <a:pt x="884" y="156"/>
                    <a:pt x="807" y="93"/>
                    <a:pt x="729" y="47"/>
                  </a:cubicBezTo>
                  <a:cubicBezTo>
                    <a:pt x="667" y="16"/>
                    <a:pt x="605" y="0"/>
                    <a:pt x="543" y="0"/>
                  </a:cubicBezTo>
                  <a:cubicBezTo>
                    <a:pt x="512" y="0"/>
                    <a:pt x="481" y="0"/>
                    <a:pt x="450" y="0"/>
                  </a:cubicBezTo>
                  <a:cubicBezTo>
                    <a:pt x="388" y="0"/>
                    <a:pt x="326" y="16"/>
                    <a:pt x="264" y="4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0"/>
            <p:cNvSpPr/>
            <p:nvPr/>
          </p:nvSpPr>
          <p:spPr>
            <a:xfrm>
              <a:off x="6291975" y="2261188"/>
              <a:ext cx="31450" cy="28725"/>
            </a:xfrm>
            <a:custGeom>
              <a:avLst/>
              <a:gdLst/>
              <a:ahLst/>
              <a:cxnLst/>
              <a:rect l="l" t="t" r="r" b="b"/>
              <a:pathLst>
                <a:path w="1258" h="1149" extrusionOk="0">
                  <a:moveTo>
                    <a:pt x="389" y="125"/>
                  </a:moveTo>
                  <a:cubicBezTo>
                    <a:pt x="1" y="342"/>
                    <a:pt x="63" y="900"/>
                    <a:pt x="482" y="1024"/>
                  </a:cubicBezTo>
                  <a:cubicBezTo>
                    <a:pt x="900" y="1149"/>
                    <a:pt x="1257" y="699"/>
                    <a:pt x="1055" y="327"/>
                  </a:cubicBezTo>
                  <a:cubicBezTo>
                    <a:pt x="916" y="94"/>
                    <a:pt x="621" y="1"/>
                    <a:pt x="389"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0"/>
            <p:cNvSpPr/>
            <p:nvPr/>
          </p:nvSpPr>
          <p:spPr>
            <a:xfrm>
              <a:off x="6378050" y="2288338"/>
              <a:ext cx="12450" cy="16700"/>
            </a:xfrm>
            <a:custGeom>
              <a:avLst/>
              <a:gdLst/>
              <a:ahLst/>
              <a:cxnLst/>
              <a:rect l="l" t="t" r="r" b="b"/>
              <a:pathLst>
                <a:path w="498" h="668" extrusionOk="0">
                  <a:moveTo>
                    <a:pt x="265" y="0"/>
                  </a:moveTo>
                  <a:cubicBezTo>
                    <a:pt x="203" y="32"/>
                    <a:pt x="156" y="78"/>
                    <a:pt x="110" y="125"/>
                  </a:cubicBezTo>
                  <a:cubicBezTo>
                    <a:pt x="94" y="156"/>
                    <a:pt x="79" y="187"/>
                    <a:pt x="63" y="202"/>
                  </a:cubicBezTo>
                  <a:cubicBezTo>
                    <a:pt x="32" y="264"/>
                    <a:pt x="16" y="326"/>
                    <a:pt x="16" y="388"/>
                  </a:cubicBezTo>
                  <a:cubicBezTo>
                    <a:pt x="1" y="481"/>
                    <a:pt x="16" y="574"/>
                    <a:pt x="79"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0"/>
            <p:cNvSpPr/>
            <p:nvPr/>
          </p:nvSpPr>
          <p:spPr>
            <a:xfrm>
              <a:off x="6315250" y="2181713"/>
              <a:ext cx="22125" cy="22900"/>
            </a:xfrm>
            <a:custGeom>
              <a:avLst/>
              <a:gdLst/>
              <a:ahLst/>
              <a:cxnLst/>
              <a:rect l="l" t="t" r="r" b="b"/>
              <a:pathLst>
                <a:path w="885" h="916" extrusionOk="0">
                  <a:moveTo>
                    <a:pt x="419" y="0"/>
                  </a:moveTo>
                  <a:cubicBezTo>
                    <a:pt x="0" y="233"/>
                    <a:pt x="140" y="869"/>
                    <a:pt x="605" y="900"/>
                  </a:cubicBezTo>
                  <a:cubicBezTo>
                    <a:pt x="714" y="915"/>
                    <a:pt x="807" y="900"/>
                    <a:pt x="884"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0"/>
            <p:cNvSpPr/>
            <p:nvPr/>
          </p:nvSpPr>
          <p:spPr>
            <a:xfrm>
              <a:off x="6262125" y="2085538"/>
              <a:ext cx="16300" cy="13600"/>
            </a:xfrm>
            <a:custGeom>
              <a:avLst/>
              <a:gdLst/>
              <a:ahLst/>
              <a:cxnLst/>
              <a:rect l="l" t="t" r="r" b="b"/>
              <a:pathLst>
                <a:path w="652" h="544" extrusionOk="0">
                  <a:moveTo>
                    <a:pt x="419" y="1"/>
                  </a:moveTo>
                  <a:lnTo>
                    <a:pt x="1" y="234"/>
                  </a:lnTo>
                  <a:cubicBezTo>
                    <a:pt x="125" y="466"/>
                    <a:pt x="419" y="544"/>
                    <a:pt x="652" y="42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0"/>
            <p:cNvSpPr/>
            <p:nvPr/>
          </p:nvSpPr>
          <p:spPr>
            <a:xfrm>
              <a:off x="6908100" y="1719513"/>
              <a:ext cx="16300" cy="12450"/>
            </a:xfrm>
            <a:custGeom>
              <a:avLst/>
              <a:gdLst/>
              <a:ahLst/>
              <a:cxnLst/>
              <a:rect l="l" t="t" r="r" b="b"/>
              <a:pathLst>
                <a:path w="652" h="498" extrusionOk="0">
                  <a:moveTo>
                    <a:pt x="652" y="249"/>
                  </a:moveTo>
                  <a:cubicBezTo>
                    <a:pt x="605" y="172"/>
                    <a:pt x="543" y="110"/>
                    <a:pt x="450" y="63"/>
                  </a:cubicBezTo>
                  <a:cubicBezTo>
                    <a:pt x="404" y="32"/>
                    <a:pt x="342" y="16"/>
                    <a:pt x="280" y="16"/>
                  </a:cubicBezTo>
                  <a:cubicBezTo>
                    <a:pt x="249" y="1"/>
                    <a:pt x="218" y="1"/>
                    <a:pt x="187" y="16"/>
                  </a:cubicBezTo>
                  <a:cubicBezTo>
                    <a:pt x="140" y="16"/>
                    <a:pt x="109" y="16"/>
                    <a:pt x="78" y="32"/>
                  </a:cubicBezTo>
                  <a:cubicBezTo>
                    <a:pt x="47" y="32"/>
                    <a:pt x="16"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0"/>
            <p:cNvSpPr/>
            <p:nvPr/>
          </p:nvSpPr>
          <p:spPr>
            <a:xfrm>
              <a:off x="6849175" y="1609413"/>
              <a:ext cx="23675" cy="26375"/>
            </a:xfrm>
            <a:custGeom>
              <a:avLst/>
              <a:gdLst/>
              <a:ahLst/>
              <a:cxnLst/>
              <a:rect l="l" t="t" r="r" b="b"/>
              <a:pathLst>
                <a:path w="947" h="1055" extrusionOk="0">
                  <a:moveTo>
                    <a:pt x="465" y="1055"/>
                  </a:moveTo>
                  <a:cubicBezTo>
                    <a:pt x="496" y="1024"/>
                    <a:pt x="527" y="1008"/>
                    <a:pt x="543" y="993"/>
                  </a:cubicBezTo>
                  <a:cubicBezTo>
                    <a:pt x="946" y="652"/>
                    <a:pt x="589" y="0"/>
                    <a:pt x="93" y="155"/>
                  </a:cubicBezTo>
                  <a:cubicBezTo>
                    <a:pt x="47" y="155"/>
                    <a:pt x="16" y="171"/>
                    <a:pt x="0" y="1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0"/>
            <p:cNvSpPr/>
            <p:nvPr/>
          </p:nvSpPr>
          <p:spPr>
            <a:xfrm>
              <a:off x="6946875" y="1550463"/>
              <a:ext cx="28725" cy="31450"/>
            </a:xfrm>
            <a:custGeom>
              <a:avLst/>
              <a:gdLst/>
              <a:ahLst/>
              <a:cxnLst/>
              <a:rect l="l" t="t" r="r" b="b"/>
              <a:pathLst>
                <a:path w="1149" h="1258" extrusionOk="0">
                  <a:moveTo>
                    <a:pt x="1024" y="388"/>
                  </a:moveTo>
                  <a:cubicBezTo>
                    <a:pt x="823" y="1"/>
                    <a:pt x="249" y="63"/>
                    <a:pt x="125" y="482"/>
                  </a:cubicBezTo>
                  <a:cubicBezTo>
                    <a:pt x="0" y="900"/>
                    <a:pt x="450" y="1257"/>
                    <a:pt x="838"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0"/>
            <p:cNvSpPr/>
            <p:nvPr/>
          </p:nvSpPr>
          <p:spPr>
            <a:xfrm>
              <a:off x="6863125" y="1527213"/>
              <a:ext cx="31050" cy="28700"/>
            </a:xfrm>
            <a:custGeom>
              <a:avLst/>
              <a:gdLst/>
              <a:ahLst/>
              <a:cxnLst/>
              <a:rect l="l" t="t" r="r" b="b"/>
              <a:pathLst>
                <a:path w="1242" h="1148" extrusionOk="0">
                  <a:moveTo>
                    <a:pt x="869" y="1024"/>
                  </a:moveTo>
                  <a:cubicBezTo>
                    <a:pt x="1241" y="807"/>
                    <a:pt x="1179" y="248"/>
                    <a:pt x="760" y="124"/>
                  </a:cubicBezTo>
                  <a:cubicBezTo>
                    <a:pt x="357" y="0"/>
                    <a:pt x="0" y="450"/>
                    <a:pt x="202" y="822"/>
                  </a:cubicBezTo>
                  <a:cubicBezTo>
                    <a:pt x="326" y="1055"/>
                    <a:pt x="621"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0"/>
            <p:cNvSpPr/>
            <p:nvPr/>
          </p:nvSpPr>
          <p:spPr>
            <a:xfrm>
              <a:off x="6922050" y="1634213"/>
              <a:ext cx="31050" cy="28725"/>
            </a:xfrm>
            <a:custGeom>
              <a:avLst/>
              <a:gdLst/>
              <a:ahLst/>
              <a:cxnLst/>
              <a:rect l="l" t="t" r="r" b="b"/>
              <a:pathLst>
                <a:path w="1242" h="1149" extrusionOk="0">
                  <a:moveTo>
                    <a:pt x="869" y="1009"/>
                  </a:moveTo>
                  <a:cubicBezTo>
                    <a:pt x="1242" y="807"/>
                    <a:pt x="1180" y="233"/>
                    <a:pt x="761" y="109"/>
                  </a:cubicBezTo>
                  <a:cubicBezTo>
                    <a:pt x="358" y="1"/>
                    <a:pt x="1" y="435"/>
                    <a:pt x="203" y="823"/>
                  </a:cubicBezTo>
                  <a:cubicBezTo>
                    <a:pt x="327" y="1055"/>
                    <a:pt x="621" y="1149"/>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0"/>
            <p:cNvSpPr/>
            <p:nvPr/>
          </p:nvSpPr>
          <p:spPr>
            <a:xfrm>
              <a:off x="6796050" y="1512088"/>
              <a:ext cx="13600" cy="16700"/>
            </a:xfrm>
            <a:custGeom>
              <a:avLst/>
              <a:gdLst/>
              <a:ahLst/>
              <a:cxnLst/>
              <a:rect l="l" t="t" r="r" b="b"/>
              <a:pathLst>
                <a:path w="544" h="668" extrusionOk="0">
                  <a:moveTo>
                    <a:pt x="233" y="667"/>
                  </a:moveTo>
                  <a:cubicBezTo>
                    <a:pt x="264" y="652"/>
                    <a:pt x="295" y="636"/>
                    <a:pt x="310" y="605"/>
                  </a:cubicBezTo>
                  <a:cubicBezTo>
                    <a:pt x="497" y="466"/>
                    <a:pt x="543" y="202"/>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0"/>
            <p:cNvSpPr/>
            <p:nvPr/>
          </p:nvSpPr>
          <p:spPr>
            <a:xfrm>
              <a:off x="6892200" y="1453138"/>
              <a:ext cx="26400" cy="20575"/>
            </a:xfrm>
            <a:custGeom>
              <a:avLst/>
              <a:gdLst/>
              <a:ahLst/>
              <a:cxnLst/>
              <a:rect l="l" t="t" r="r" b="b"/>
              <a:pathLst>
                <a:path w="1056" h="823" extrusionOk="0">
                  <a:moveTo>
                    <a:pt x="295" y="699"/>
                  </a:moveTo>
                  <a:cubicBezTo>
                    <a:pt x="714" y="823"/>
                    <a:pt x="1055" y="389"/>
                    <a:pt x="854" y="1"/>
                  </a:cubicBezTo>
                  <a:lnTo>
                    <a:pt x="1" y="482"/>
                  </a:lnTo>
                  <a:cubicBezTo>
                    <a:pt x="63" y="590"/>
                    <a:pt x="171" y="668"/>
                    <a:pt x="295"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0"/>
            <p:cNvSpPr/>
            <p:nvPr/>
          </p:nvSpPr>
          <p:spPr>
            <a:xfrm>
              <a:off x="6694075" y="1837388"/>
              <a:ext cx="16700" cy="12450"/>
            </a:xfrm>
            <a:custGeom>
              <a:avLst/>
              <a:gdLst/>
              <a:ahLst/>
              <a:cxnLst/>
              <a:rect l="l" t="t" r="r" b="b"/>
              <a:pathLst>
                <a:path w="668" h="498" extrusionOk="0">
                  <a:moveTo>
                    <a:pt x="667" y="249"/>
                  </a:moveTo>
                  <a:cubicBezTo>
                    <a:pt x="621" y="171"/>
                    <a:pt x="543" y="109"/>
                    <a:pt x="466" y="63"/>
                  </a:cubicBezTo>
                  <a:cubicBezTo>
                    <a:pt x="404" y="32"/>
                    <a:pt x="341" y="16"/>
                    <a:pt x="279" y="1"/>
                  </a:cubicBezTo>
                  <a:lnTo>
                    <a:pt x="186" y="1"/>
                  </a:lnTo>
                  <a:cubicBezTo>
                    <a:pt x="155" y="16"/>
                    <a:pt x="124" y="16"/>
                    <a:pt x="93" y="32"/>
                  </a:cubicBezTo>
                  <a:cubicBezTo>
                    <a:pt x="62" y="32"/>
                    <a:pt x="31" y="47"/>
                    <a:pt x="0" y="63"/>
                  </a:cubicBezTo>
                  <a:lnTo>
                    <a:pt x="248"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0"/>
            <p:cNvSpPr/>
            <p:nvPr/>
          </p:nvSpPr>
          <p:spPr>
            <a:xfrm>
              <a:off x="6635525" y="1727288"/>
              <a:ext cx="23675" cy="26375"/>
            </a:xfrm>
            <a:custGeom>
              <a:avLst/>
              <a:gdLst/>
              <a:ahLst/>
              <a:cxnLst/>
              <a:rect l="l" t="t" r="r" b="b"/>
              <a:pathLst>
                <a:path w="947" h="1055" extrusionOk="0">
                  <a:moveTo>
                    <a:pt x="559" y="993"/>
                  </a:moveTo>
                  <a:cubicBezTo>
                    <a:pt x="946" y="652"/>
                    <a:pt x="590" y="0"/>
                    <a:pt x="93" y="155"/>
                  </a:cubicBezTo>
                  <a:cubicBezTo>
                    <a:pt x="62" y="155"/>
                    <a:pt x="31" y="171"/>
                    <a:pt x="0" y="186"/>
                  </a:cubicBezTo>
                  <a:lnTo>
                    <a:pt x="466" y="1055"/>
                  </a:lnTo>
                  <a:cubicBezTo>
                    <a:pt x="497" y="1024"/>
                    <a:pt x="528" y="1008"/>
                    <a:pt x="559" y="9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0"/>
            <p:cNvSpPr/>
            <p:nvPr/>
          </p:nvSpPr>
          <p:spPr>
            <a:xfrm>
              <a:off x="6794500" y="1778463"/>
              <a:ext cx="23275" cy="18250"/>
            </a:xfrm>
            <a:custGeom>
              <a:avLst/>
              <a:gdLst/>
              <a:ahLst/>
              <a:cxnLst/>
              <a:rect l="l" t="t" r="r" b="b"/>
              <a:pathLst>
                <a:path w="931" h="730" extrusionOk="0">
                  <a:moveTo>
                    <a:pt x="264" y="62"/>
                  </a:moveTo>
                  <a:cubicBezTo>
                    <a:pt x="202" y="93"/>
                    <a:pt x="155" y="140"/>
                    <a:pt x="109" y="187"/>
                  </a:cubicBezTo>
                  <a:cubicBezTo>
                    <a:pt x="93" y="218"/>
                    <a:pt x="78" y="233"/>
                    <a:pt x="62" y="264"/>
                  </a:cubicBezTo>
                  <a:cubicBezTo>
                    <a:pt x="31" y="326"/>
                    <a:pt x="16" y="388"/>
                    <a:pt x="16" y="450"/>
                  </a:cubicBezTo>
                  <a:cubicBezTo>
                    <a:pt x="0" y="543"/>
                    <a:pt x="31" y="636"/>
                    <a:pt x="78" y="729"/>
                  </a:cubicBezTo>
                  <a:lnTo>
                    <a:pt x="931" y="249"/>
                  </a:lnTo>
                  <a:cubicBezTo>
                    <a:pt x="884" y="171"/>
                    <a:pt x="807" y="109"/>
                    <a:pt x="729" y="62"/>
                  </a:cubicBezTo>
                  <a:cubicBezTo>
                    <a:pt x="667" y="31"/>
                    <a:pt x="605" y="16"/>
                    <a:pt x="543" y="16"/>
                  </a:cubicBezTo>
                  <a:cubicBezTo>
                    <a:pt x="512" y="0"/>
                    <a:pt x="481" y="0"/>
                    <a:pt x="450" y="16"/>
                  </a:cubicBezTo>
                  <a:cubicBezTo>
                    <a:pt x="388" y="16"/>
                    <a:pt x="326" y="31"/>
                    <a:pt x="264"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0"/>
            <p:cNvSpPr/>
            <p:nvPr/>
          </p:nvSpPr>
          <p:spPr>
            <a:xfrm>
              <a:off x="6734000" y="1667963"/>
              <a:ext cx="28725" cy="31425"/>
            </a:xfrm>
            <a:custGeom>
              <a:avLst/>
              <a:gdLst/>
              <a:ahLst/>
              <a:cxnLst/>
              <a:rect l="l" t="t" r="r" b="b"/>
              <a:pathLst>
                <a:path w="1149" h="1257" extrusionOk="0">
                  <a:moveTo>
                    <a:pt x="140" y="869"/>
                  </a:moveTo>
                  <a:cubicBezTo>
                    <a:pt x="342" y="1256"/>
                    <a:pt x="916" y="1194"/>
                    <a:pt x="1024" y="776"/>
                  </a:cubicBezTo>
                  <a:cubicBezTo>
                    <a:pt x="1148" y="357"/>
                    <a:pt x="714" y="0"/>
                    <a:pt x="326" y="202"/>
                  </a:cubicBezTo>
                  <a:cubicBezTo>
                    <a:pt x="94" y="341"/>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0"/>
            <p:cNvSpPr/>
            <p:nvPr/>
          </p:nvSpPr>
          <p:spPr>
            <a:xfrm>
              <a:off x="6651025" y="1643913"/>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0"/>
            <p:cNvSpPr/>
            <p:nvPr/>
          </p:nvSpPr>
          <p:spPr>
            <a:xfrm>
              <a:off x="6709975" y="1750938"/>
              <a:ext cx="28700" cy="31025"/>
            </a:xfrm>
            <a:custGeom>
              <a:avLst/>
              <a:gdLst/>
              <a:ahLst/>
              <a:cxnLst/>
              <a:rect l="l" t="t" r="r" b="b"/>
              <a:pathLst>
                <a:path w="1148" h="1241" extrusionOk="0">
                  <a:moveTo>
                    <a:pt x="140" y="869"/>
                  </a:moveTo>
                  <a:cubicBezTo>
                    <a:pt x="341" y="1241"/>
                    <a:pt x="915" y="1194"/>
                    <a:pt x="1039"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0"/>
            <p:cNvSpPr/>
            <p:nvPr/>
          </p:nvSpPr>
          <p:spPr>
            <a:xfrm>
              <a:off x="6758050" y="1584988"/>
              <a:ext cx="28725" cy="31425"/>
            </a:xfrm>
            <a:custGeom>
              <a:avLst/>
              <a:gdLst/>
              <a:ahLst/>
              <a:cxnLst/>
              <a:rect l="l" t="t" r="r" b="b"/>
              <a:pathLst>
                <a:path w="1149" h="1257" extrusionOk="0">
                  <a:moveTo>
                    <a:pt x="124" y="869"/>
                  </a:moveTo>
                  <a:cubicBezTo>
                    <a:pt x="342" y="1256"/>
                    <a:pt x="900" y="1194"/>
                    <a:pt x="1024" y="776"/>
                  </a:cubicBezTo>
                  <a:cubicBezTo>
                    <a:pt x="1148" y="357"/>
                    <a:pt x="698" y="0"/>
                    <a:pt x="326" y="202"/>
                  </a:cubicBezTo>
                  <a:cubicBezTo>
                    <a:pt x="93"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0"/>
            <p:cNvSpPr/>
            <p:nvPr/>
          </p:nvSpPr>
          <p:spPr>
            <a:xfrm>
              <a:off x="6816975" y="1691988"/>
              <a:ext cx="28725" cy="31450"/>
            </a:xfrm>
            <a:custGeom>
              <a:avLst/>
              <a:gdLst/>
              <a:ahLst/>
              <a:cxnLst/>
              <a:rect l="l" t="t" r="r" b="b"/>
              <a:pathLst>
                <a:path w="1149" h="1258" extrusionOk="0">
                  <a:moveTo>
                    <a:pt x="125" y="885"/>
                  </a:moveTo>
                  <a:cubicBezTo>
                    <a:pt x="342" y="1257"/>
                    <a:pt x="900" y="1195"/>
                    <a:pt x="1024" y="776"/>
                  </a:cubicBezTo>
                  <a:cubicBezTo>
                    <a:pt x="1148" y="357"/>
                    <a:pt x="699" y="1"/>
                    <a:pt x="326" y="218"/>
                  </a:cubicBezTo>
                  <a:cubicBezTo>
                    <a:pt x="94"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0"/>
            <p:cNvSpPr/>
            <p:nvPr/>
          </p:nvSpPr>
          <p:spPr>
            <a:xfrm>
              <a:off x="6582400" y="1629963"/>
              <a:ext cx="13200" cy="16700"/>
            </a:xfrm>
            <a:custGeom>
              <a:avLst/>
              <a:gdLst/>
              <a:ahLst/>
              <a:cxnLst/>
              <a:rect l="l" t="t" r="r" b="b"/>
              <a:pathLst>
                <a:path w="528" h="668" extrusionOk="0">
                  <a:moveTo>
                    <a:pt x="233" y="667"/>
                  </a:moveTo>
                  <a:cubicBezTo>
                    <a:pt x="264" y="652"/>
                    <a:pt x="280" y="636"/>
                    <a:pt x="311" y="605"/>
                  </a:cubicBezTo>
                  <a:cubicBezTo>
                    <a:pt x="481" y="466"/>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0"/>
            <p:cNvSpPr/>
            <p:nvPr/>
          </p:nvSpPr>
          <p:spPr>
            <a:xfrm>
              <a:off x="6678550" y="1571013"/>
              <a:ext cx="26400" cy="20575"/>
            </a:xfrm>
            <a:custGeom>
              <a:avLst/>
              <a:gdLst/>
              <a:ahLst/>
              <a:cxnLst/>
              <a:rect l="l" t="t" r="r" b="b"/>
              <a:pathLst>
                <a:path w="1056" h="823" extrusionOk="0">
                  <a:moveTo>
                    <a:pt x="280" y="714"/>
                  </a:moveTo>
                  <a:cubicBezTo>
                    <a:pt x="699" y="823"/>
                    <a:pt x="1056" y="389"/>
                    <a:pt x="854" y="1"/>
                  </a:cubicBezTo>
                  <a:lnTo>
                    <a:pt x="1" y="482"/>
                  </a:lnTo>
                  <a:cubicBezTo>
                    <a:pt x="63" y="590"/>
                    <a:pt x="156" y="668"/>
                    <a:pt x="280"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0"/>
            <p:cNvSpPr/>
            <p:nvPr/>
          </p:nvSpPr>
          <p:spPr>
            <a:xfrm>
              <a:off x="6901500" y="1721063"/>
              <a:ext cx="12450" cy="16700"/>
            </a:xfrm>
            <a:custGeom>
              <a:avLst/>
              <a:gdLst/>
              <a:ahLst/>
              <a:cxnLst/>
              <a:rect l="l" t="t" r="r" b="b"/>
              <a:pathLst>
                <a:path w="498" h="668" extrusionOk="0">
                  <a:moveTo>
                    <a:pt x="265" y="1"/>
                  </a:moveTo>
                  <a:cubicBezTo>
                    <a:pt x="203" y="32"/>
                    <a:pt x="156" y="79"/>
                    <a:pt x="109" y="125"/>
                  </a:cubicBezTo>
                  <a:cubicBezTo>
                    <a:pt x="94" y="156"/>
                    <a:pt x="78" y="172"/>
                    <a:pt x="63" y="203"/>
                  </a:cubicBezTo>
                  <a:cubicBezTo>
                    <a:pt x="32" y="265"/>
                    <a:pt x="16" y="327"/>
                    <a:pt x="1" y="389"/>
                  </a:cubicBezTo>
                  <a:cubicBezTo>
                    <a:pt x="1" y="482"/>
                    <a:pt x="16" y="575"/>
                    <a:pt x="63"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0"/>
            <p:cNvSpPr/>
            <p:nvPr/>
          </p:nvSpPr>
          <p:spPr>
            <a:xfrm>
              <a:off x="6840250" y="1614063"/>
              <a:ext cx="20575" cy="23275"/>
            </a:xfrm>
            <a:custGeom>
              <a:avLst/>
              <a:gdLst/>
              <a:ahLst/>
              <a:cxnLst/>
              <a:rect l="l" t="t" r="r" b="b"/>
              <a:pathLst>
                <a:path w="823" h="931" extrusionOk="0">
                  <a:moveTo>
                    <a:pt x="155" y="217"/>
                  </a:moveTo>
                  <a:cubicBezTo>
                    <a:pt x="0" y="512"/>
                    <a:pt x="202" y="884"/>
                    <a:pt x="543" y="915"/>
                  </a:cubicBezTo>
                  <a:cubicBezTo>
                    <a:pt x="636" y="931"/>
                    <a:pt x="729" y="900"/>
                    <a:pt x="822" y="869"/>
                  </a:cubicBezTo>
                  <a:lnTo>
                    <a:pt x="342" y="0"/>
                  </a:lnTo>
                  <a:cubicBezTo>
                    <a:pt x="264" y="47"/>
                    <a:pt x="202" y="124"/>
                    <a:pt x="155" y="21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0"/>
            <p:cNvSpPr/>
            <p:nvPr/>
          </p:nvSpPr>
          <p:spPr>
            <a:xfrm>
              <a:off x="6785200" y="1517888"/>
              <a:ext cx="16675" cy="12450"/>
            </a:xfrm>
            <a:custGeom>
              <a:avLst/>
              <a:gdLst/>
              <a:ahLst/>
              <a:cxnLst/>
              <a:rect l="l" t="t" r="r" b="b"/>
              <a:pathLst>
                <a:path w="667" h="498" extrusionOk="0">
                  <a:moveTo>
                    <a:pt x="0" y="249"/>
                  </a:moveTo>
                  <a:cubicBezTo>
                    <a:pt x="62" y="358"/>
                    <a:pt x="171" y="435"/>
                    <a:pt x="295" y="482"/>
                  </a:cubicBezTo>
                  <a:cubicBezTo>
                    <a:pt x="326" y="482"/>
                    <a:pt x="357" y="482"/>
                    <a:pt x="388" y="497"/>
                  </a:cubicBezTo>
                  <a:cubicBezTo>
                    <a:pt x="481" y="497"/>
                    <a:pt x="574" y="482"/>
                    <a:pt x="667" y="435"/>
                  </a:cubicBezTo>
                  <a:lnTo>
                    <a:pt x="434"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0"/>
            <p:cNvSpPr/>
            <p:nvPr/>
          </p:nvSpPr>
          <p:spPr>
            <a:xfrm>
              <a:off x="6480425" y="1955263"/>
              <a:ext cx="16700" cy="12450"/>
            </a:xfrm>
            <a:custGeom>
              <a:avLst/>
              <a:gdLst/>
              <a:ahLst/>
              <a:cxnLst/>
              <a:rect l="l" t="t" r="r" b="b"/>
              <a:pathLst>
                <a:path w="668" h="498" extrusionOk="0">
                  <a:moveTo>
                    <a:pt x="667" y="249"/>
                  </a:moveTo>
                  <a:cubicBezTo>
                    <a:pt x="621" y="171"/>
                    <a:pt x="543" y="109"/>
                    <a:pt x="466" y="63"/>
                  </a:cubicBezTo>
                  <a:cubicBezTo>
                    <a:pt x="404" y="32"/>
                    <a:pt x="342" y="16"/>
                    <a:pt x="280" y="1"/>
                  </a:cubicBezTo>
                  <a:lnTo>
                    <a:pt x="187" y="1"/>
                  </a:lnTo>
                  <a:cubicBezTo>
                    <a:pt x="125" y="16"/>
                    <a:pt x="47" y="32"/>
                    <a:pt x="0"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0"/>
            <p:cNvSpPr/>
            <p:nvPr/>
          </p:nvSpPr>
          <p:spPr>
            <a:xfrm>
              <a:off x="6421500" y="1846713"/>
              <a:ext cx="19800" cy="24450"/>
            </a:xfrm>
            <a:custGeom>
              <a:avLst/>
              <a:gdLst/>
              <a:ahLst/>
              <a:cxnLst/>
              <a:rect l="l" t="t" r="r" b="b"/>
              <a:pathLst>
                <a:path w="792" h="978" extrusionOk="0">
                  <a:moveTo>
                    <a:pt x="667" y="326"/>
                  </a:moveTo>
                  <a:cubicBezTo>
                    <a:pt x="543" y="78"/>
                    <a:pt x="233" y="0"/>
                    <a:pt x="0" y="124"/>
                  </a:cubicBezTo>
                  <a:lnTo>
                    <a:pt x="481" y="977"/>
                  </a:lnTo>
                  <a:cubicBezTo>
                    <a:pt x="713" y="853"/>
                    <a:pt x="791" y="558"/>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0"/>
            <p:cNvSpPr/>
            <p:nvPr/>
          </p:nvSpPr>
          <p:spPr>
            <a:xfrm>
              <a:off x="6580450" y="1896338"/>
              <a:ext cx="23700" cy="18250"/>
            </a:xfrm>
            <a:custGeom>
              <a:avLst/>
              <a:gdLst/>
              <a:ahLst/>
              <a:cxnLst/>
              <a:rect l="l" t="t" r="r" b="b"/>
              <a:pathLst>
                <a:path w="948" h="730" extrusionOk="0">
                  <a:moveTo>
                    <a:pt x="947" y="248"/>
                  </a:moveTo>
                  <a:cubicBezTo>
                    <a:pt x="885" y="171"/>
                    <a:pt x="823" y="109"/>
                    <a:pt x="730" y="62"/>
                  </a:cubicBezTo>
                  <a:cubicBezTo>
                    <a:pt x="683" y="31"/>
                    <a:pt x="621" y="16"/>
                    <a:pt x="559" y="0"/>
                  </a:cubicBezTo>
                  <a:lnTo>
                    <a:pt x="466" y="0"/>
                  </a:lnTo>
                  <a:cubicBezTo>
                    <a:pt x="389" y="16"/>
                    <a:pt x="327" y="31"/>
                    <a:pt x="280" y="62"/>
                  </a:cubicBezTo>
                  <a:cubicBezTo>
                    <a:pt x="187" y="109"/>
                    <a:pt x="125" y="186"/>
                    <a:pt x="79" y="264"/>
                  </a:cubicBezTo>
                  <a:cubicBezTo>
                    <a:pt x="1" y="419"/>
                    <a:pt x="1" y="590"/>
                    <a:pt x="79" y="72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0"/>
            <p:cNvSpPr/>
            <p:nvPr/>
          </p:nvSpPr>
          <p:spPr>
            <a:xfrm>
              <a:off x="6519575" y="1786213"/>
              <a:ext cx="28725" cy="31425"/>
            </a:xfrm>
            <a:custGeom>
              <a:avLst/>
              <a:gdLst/>
              <a:ahLst/>
              <a:cxnLst/>
              <a:rect l="l" t="t" r="r" b="b"/>
              <a:pathLst>
                <a:path w="1149" h="1257" extrusionOk="0">
                  <a:moveTo>
                    <a:pt x="1025" y="388"/>
                  </a:moveTo>
                  <a:cubicBezTo>
                    <a:pt x="807" y="1"/>
                    <a:pt x="249" y="63"/>
                    <a:pt x="125" y="481"/>
                  </a:cubicBezTo>
                  <a:cubicBezTo>
                    <a:pt x="1" y="900"/>
                    <a:pt x="435" y="1257"/>
                    <a:pt x="823" y="1055"/>
                  </a:cubicBezTo>
                  <a:cubicBezTo>
                    <a:pt x="1056" y="916"/>
                    <a:pt x="1149" y="621"/>
                    <a:pt x="1025"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0"/>
            <p:cNvSpPr/>
            <p:nvPr/>
          </p:nvSpPr>
          <p:spPr>
            <a:xfrm>
              <a:off x="6435450" y="1762963"/>
              <a:ext cx="31425" cy="28700"/>
            </a:xfrm>
            <a:custGeom>
              <a:avLst/>
              <a:gdLst/>
              <a:ahLst/>
              <a:cxnLst/>
              <a:rect l="l" t="t" r="r" b="b"/>
              <a:pathLst>
                <a:path w="1257" h="1148" extrusionOk="0">
                  <a:moveTo>
                    <a:pt x="869" y="1024"/>
                  </a:moveTo>
                  <a:cubicBezTo>
                    <a:pt x="1257" y="807"/>
                    <a:pt x="1195" y="248"/>
                    <a:pt x="776" y="124"/>
                  </a:cubicBezTo>
                  <a:cubicBezTo>
                    <a:pt x="357" y="0"/>
                    <a:pt x="0" y="450"/>
                    <a:pt x="218" y="822"/>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0"/>
            <p:cNvSpPr/>
            <p:nvPr/>
          </p:nvSpPr>
          <p:spPr>
            <a:xfrm>
              <a:off x="6495550" y="1869188"/>
              <a:ext cx="28725" cy="31425"/>
            </a:xfrm>
            <a:custGeom>
              <a:avLst/>
              <a:gdLst/>
              <a:ahLst/>
              <a:cxnLst/>
              <a:rect l="l" t="t" r="r" b="b"/>
              <a:pathLst>
                <a:path w="1149" h="1257" extrusionOk="0">
                  <a:moveTo>
                    <a:pt x="1024" y="388"/>
                  </a:moveTo>
                  <a:cubicBezTo>
                    <a:pt x="807" y="1"/>
                    <a:pt x="249" y="63"/>
                    <a:pt x="124" y="481"/>
                  </a:cubicBezTo>
                  <a:cubicBezTo>
                    <a:pt x="0" y="900"/>
                    <a:pt x="450" y="1257"/>
                    <a:pt x="822" y="1040"/>
                  </a:cubicBezTo>
                  <a:cubicBezTo>
                    <a:pt x="1055"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0"/>
            <p:cNvSpPr/>
            <p:nvPr/>
          </p:nvSpPr>
          <p:spPr>
            <a:xfrm>
              <a:off x="6543625" y="1703238"/>
              <a:ext cx="28725" cy="31425"/>
            </a:xfrm>
            <a:custGeom>
              <a:avLst/>
              <a:gdLst/>
              <a:ahLst/>
              <a:cxnLst/>
              <a:rect l="l" t="t" r="r" b="b"/>
              <a:pathLst>
                <a:path w="1149" h="1257" extrusionOk="0">
                  <a:moveTo>
                    <a:pt x="1009" y="388"/>
                  </a:moveTo>
                  <a:cubicBezTo>
                    <a:pt x="807" y="1"/>
                    <a:pt x="233" y="63"/>
                    <a:pt x="109" y="481"/>
                  </a:cubicBezTo>
                  <a:cubicBezTo>
                    <a:pt x="1" y="900"/>
                    <a:pt x="435" y="1257"/>
                    <a:pt x="823" y="1055"/>
                  </a:cubicBezTo>
                  <a:cubicBezTo>
                    <a:pt x="1055" y="916"/>
                    <a:pt x="1148" y="621"/>
                    <a:pt x="1009"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0"/>
            <p:cNvSpPr/>
            <p:nvPr/>
          </p:nvSpPr>
          <p:spPr>
            <a:xfrm>
              <a:off x="6602575" y="1810263"/>
              <a:ext cx="28700" cy="31425"/>
            </a:xfrm>
            <a:custGeom>
              <a:avLst/>
              <a:gdLst/>
              <a:ahLst/>
              <a:cxnLst/>
              <a:rect l="l" t="t" r="r" b="b"/>
              <a:pathLst>
                <a:path w="1148" h="1257" extrusionOk="0">
                  <a:moveTo>
                    <a:pt x="1008" y="388"/>
                  </a:moveTo>
                  <a:cubicBezTo>
                    <a:pt x="807" y="0"/>
                    <a:pt x="233" y="62"/>
                    <a:pt x="109" y="481"/>
                  </a:cubicBezTo>
                  <a:cubicBezTo>
                    <a:pt x="0" y="900"/>
                    <a:pt x="434" y="1256"/>
                    <a:pt x="822" y="1039"/>
                  </a:cubicBezTo>
                  <a:cubicBezTo>
                    <a:pt x="1055" y="915"/>
                    <a:pt x="1148" y="621"/>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0"/>
            <p:cNvSpPr/>
            <p:nvPr/>
          </p:nvSpPr>
          <p:spPr>
            <a:xfrm>
              <a:off x="6368375" y="1747838"/>
              <a:ext cx="13975" cy="16700"/>
            </a:xfrm>
            <a:custGeom>
              <a:avLst/>
              <a:gdLst/>
              <a:ahLst/>
              <a:cxnLst/>
              <a:rect l="l" t="t" r="r" b="b"/>
              <a:pathLst>
                <a:path w="559" h="668" extrusionOk="0">
                  <a:moveTo>
                    <a:pt x="248" y="667"/>
                  </a:moveTo>
                  <a:cubicBezTo>
                    <a:pt x="481" y="527"/>
                    <a:pt x="559" y="233"/>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0"/>
            <p:cNvSpPr/>
            <p:nvPr/>
          </p:nvSpPr>
          <p:spPr>
            <a:xfrm>
              <a:off x="6464525" y="1688888"/>
              <a:ext cx="23300" cy="19425"/>
            </a:xfrm>
            <a:custGeom>
              <a:avLst/>
              <a:gdLst/>
              <a:ahLst/>
              <a:cxnLst/>
              <a:rect l="l" t="t" r="r" b="b"/>
              <a:pathLst>
                <a:path w="932" h="777" extrusionOk="0">
                  <a:moveTo>
                    <a:pt x="295" y="714"/>
                  </a:moveTo>
                  <a:cubicBezTo>
                    <a:pt x="559" y="776"/>
                    <a:pt x="823" y="637"/>
                    <a:pt x="900" y="373"/>
                  </a:cubicBezTo>
                  <a:cubicBezTo>
                    <a:pt x="931" y="249"/>
                    <a:pt x="931" y="109"/>
                    <a:pt x="869" y="1"/>
                  </a:cubicBezTo>
                  <a:lnTo>
                    <a:pt x="1" y="481"/>
                  </a:lnTo>
                  <a:cubicBezTo>
                    <a:pt x="63" y="590"/>
                    <a:pt x="171" y="668"/>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0"/>
            <p:cNvSpPr/>
            <p:nvPr/>
          </p:nvSpPr>
          <p:spPr>
            <a:xfrm>
              <a:off x="6687875" y="1838938"/>
              <a:ext cx="12425" cy="16700"/>
            </a:xfrm>
            <a:custGeom>
              <a:avLst/>
              <a:gdLst/>
              <a:ahLst/>
              <a:cxnLst/>
              <a:rect l="l" t="t" r="r" b="b"/>
              <a:pathLst>
                <a:path w="497" h="668" extrusionOk="0">
                  <a:moveTo>
                    <a:pt x="248" y="1"/>
                  </a:moveTo>
                  <a:cubicBezTo>
                    <a:pt x="202" y="32"/>
                    <a:pt x="140" y="78"/>
                    <a:pt x="109" y="125"/>
                  </a:cubicBezTo>
                  <a:cubicBezTo>
                    <a:pt x="93" y="156"/>
                    <a:pt x="62" y="171"/>
                    <a:pt x="62" y="203"/>
                  </a:cubicBezTo>
                  <a:cubicBezTo>
                    <a:pt x="31" y="265"/>
                    <a:pt x="0" y="327"/>
                    <a:pt x="0" y="389"/>
                  </a:cubicBezTo>
                  <a:cubicBezTo>
                    <a:pt x="0" y="482"/>
                    <a:pt x="16" y="575"/>
                    <a:pt x="62"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0"/>
            <p:cNvSpPr/>
            <p:nvPr/>
          </p:nvSpPr>
          <p:spPr>
            <a:xfrm>
              <a:off x="6620000" y="1731938"/>
              <a:ext cx="27175" cy="30250"/>
            </a:xfrm>
            <a:custGeom>
              <a:avLst/>
              <a:gdLst/>
              <a:ahLst/>
              <a:cxnLst/>
              <a:rect l="l" t="t" r="r" b="b"/>
              <a:pathLst>
                <a:path w="1087" h="1210" extrusionOk="0">
                  <a:moveTo>
                    <a:pt x="606" y="0"/>
                  </a:moveTo>
                  <a:cubicBezTo>
                    <a:pt x="1" y="310"/>
                    <a:pt x="497" y="1210"/>
                    <a:pt x="1087"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0"/>
            <p:cNvSpPr/>
            <p:nvPr/>
          </p:nvSpPr>
          <p:spPr>
            <a:xfrm>
              <a:off x="6571925" y="1635763"/>
              <a:ext cx="16325" cy="14000"/>
            </a:xfrm>
            <a:custGeom>
              <a:avLst/>
              <a:gdLst/>
              <a:ahLst/>
              <a:cxnLst/>
              <a:rect l="l" t="t" r="r" b="b"/>
              <a:pathLst>
                <a:path w="653" h="560" extrusionOk="0">
                  <a:moveTo>
                    <a:pt x="1" y="249"/>
                  </a:moveTo>
                  <a:cubicBezTo>
                    <a:pt x="125" y="482"/>
                    <a:pt x="420" y="559"/>
                    <a:pt x="652"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0"/>
            <p:cNvSpPr/>
            <p:nvPr/>
          </p:nvSpPr>
          <p:spPr>
            <a:xfrm>
              <a:off x="6266775" y="2073138"/>
              <a:ext cx="16700" cy="12425"/>
            </a:xfrm>
            <a:custGeom>
              <a:avLst/>
              <a:gdLst/>
              <a:ahLst/>
              <a:cxnLst/>
              <a:rect l="l" t="t" r="r" b="b"/>
              <a:pathLst>
                <a:path w="668" h="497" extrusionOk="0">
                  <a:moveTo>
                    <a:pt x="668" y="249"/>
                  </a:moveTo>
                  <a:cubicBezTo>
                    <a:pt x="621" y="171"/>
                    <a:pt x="544" y="109"/>
                    <a:pt x="451" y="63"/>
                  </a:cubicBezTo>
                  <a:cubicBezTo>
                    <a:pt x="404" y="32"/>
                    <a:pt x="342" y="16"/>
                    <a:pt x="280" y="1"/>
                  </a:cubicBezTo>
                  <a:cubicBezTo>
                    <a:pt x="249" y="1"/>
                    <a:pt x="218" y="1"/>
                    <a:pt x="187" y="1"/>
                  </a:cubicBezTo>
                  <a:cubicBezTo>
                    <a:pt x="156" y="16"/>
                    <a:pt x="125" y="16"/>
                    <a:pt x="94" y="32"/>
                  </a:cubicBezTo>
                  <a:cubicBezTo>
                    <a:pt x="63" y="32"/>
                    <a:pt x="32" y="47"/>
                    <a:pt x="1" y="63"/>
                  </a:cubicBezTo>
                  <a:lnTo>
                    <a:pt x="233" y="49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0"/>
            <p:cNvSpPr/>
            <p:nvPr/>
          </p:nvSpPr>
          <p:spPr>
            <a:xfrm>
              <a:off x="6366425" y="2014213"/>
              <a:ext cx="23675" cy="18250"/>
            </a:xfrm>
            <a:custGeom>
              <a:avLst/>
              <a:gdLst/>
              <a:ahLst/>
              <a:cxnLst/>
              <a:rect l="l" t="t" r="r" b="b"/>
              <a:pathLst>
                <a:path w="947" h="730" extrusionOk="0">
                  <a:moveTo>
                    <a:pt x="745" y="62"/>
                  </a:moveTo>
                  <a:cubicBezTo>
                    <a:pt x="683" y="31"/>
                    <a:pt x="637" y="0"/>
                    <a:pt x="575" y="0"/>
                  </a:cubicBezTo>
                  <a:cubicBezTo>
                    <a:pt x="528" y="0"/>
                    <a:pt x="497" y="0"/>
                    <a:pt x="466" y="0"/>
                  </a:cubicBezTo>
                  <a:cubicBezTo>
                    <a:pt x="404" y="16"/>
                    <a:pt x="342" y="31"/>
                    <a:pt x="280" y="62"/>
                  </a:cubicBezTo>
                  <a:cubicBezTo>
                    <a:pt x="187" y="109"/>
                    <a:pt x="125" y="186"/>
                    <a:pt x="78" y="264"/>
                  </a:cubicBezTo>
                  <a:cubicBezTo>
                    <a:pt x="1" y="403"/>
                    <a:pt x="1" y="590"/>
                    <a:pt x="78" y="729"/>
                  </a:cubicBezTo>
                  <a:lnTo>
                    <a:pt x="947" y="248"/>
                  </a:lnTo>
                  <a:cubicBezTo>
                    <a:pt x="900" y="171"/>
                    <a:pt x="823" y="93"/>
                    <a:pt x="745" y="6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0"/>
            <p:cNvSpPr/>
            <p:nvPr/>
          </p:nvSpPr>
          <p:spPr>
            <a:xfrm>
              <a:off x="6305175" y="1905638"/>
              <a:ext cx="31425" cy="28725"/>
            </a:xfrm>
            <a:custGeom>
              <a:avLst/>
              <a:gdLst/>
              <a:ahLst/>
              <a:cxnLst/>
              <a:rect l="l" t="t" r="r" b="b"/>
              <a:pathLst>
                <a:path w="1257" h="1149" extrusionOk="0">
                  <a:moveTo>
                    <a:pt x="388" y="125"/>
                  </a:moveTo>
                  <a:cubicBezTo>
                    <a:pt x="0" y="342"/>
                    <a:pt x="62" y="900"/>
                    <a:pt x="481" y="1024"/>
                  </a:cubicBezTo>
                  <a:cubicBezTo>
                    <a:pt x="900" y="1148"/>
                    <a:pt x="1256" y="698"/>
                    <a:pt x="1055"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0"/>
            <p:cNvSpPr/>
            <p:nvPr/>
          </p:nvSpPr>
          <p:spPr>
            <a:xfrm>
              <a:off x="6280750" y="1987838"/>
              <a:ext cx="31425" cy="28725"/>
            </a:xfrm>
            <a:custGeom>
              <a:avLst/>
              <a:gdLst/>
              <a:ahLst/>
              <a:cxnLst/>
              <a:rect l="l" t="t" r="r" b="b"/>
              <a:pathLst>
                <a:path w="1257" h="1149" extrusionOk="0">
                  <a:moveTo>
                    <a:pt x="869" y="1009"/>
                  </a:moveTo>
                  <a:cubicBezTo>
                    <a:pt x="1256" y="807"/>
                    <a:pt x="1194" y="233"/>
                    <a:pt x="776" y="109"/>
                  </a:cubicBezTo>
                  <a:cubicBezTo>
                    <a:pt x="357" y="1"/>
                    <a:pt x="0" y="435"/>
                    <a:pt x="202" y="823"/>
                  </a:cubicBezTo>
                  <a:cubicBezTo>
                    <a:pt x="341"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0"/>
            <p:cNvSpPr/>
            <p:nvPr/>
          </p:nvSpPr>
          <p:spPr>
            <a:xfrm>
              <a:off x="6329200" y="1822663"/>
              <a:ext cx="31050" cy="28725"/>
            </a:xfrm>
            <a:custGeom>
              <a:avLst/>
              <a:gdLst/>
              <a:ahLst/>
              <a:cxnLst/>
              <a:rect l="l" t="t" r="r" b="b"/>
              <a:pathLst>
                <a:path w="1242" h="1149" extrusionOk="0">
                  <a:moveTo>
                    <a:pt x="373" y="140"/>
                  </a:moveTo>
                  <a:cubicBezTo>
                    <a:pt x="1" y="342"/>
                    <a:pt x="63" y="900"/>
                    <a:pt x="482" y="1024"/>
                  </a:cubicBezTo>
                  <a:cubicBezTo>
                    <a:pt x="885" y="1148"/>
                    <a:pt x="1242" y="714"/>
                    <a:pt x="1040" y="326"/>
                  </a:cubicBezTo>
                  <a:cubicBezTo>
                    <a:pt x="916" y="94"/>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0"/>
            <p:cNvSpPr/>
            <p:nvPr/>
          </p:nvSpPr>
          <p:spPr>
            <a:xfrm>
              <a:off x="6388525" y="1928138"/>
              <a:ext cx="28725" cy="31425"/>
            </a:xfrm>
            <a:custGeom>
              <a:avLst/>
              <a:gdLst/>
              <a:ahLst/>
              <a:cxnLst/>
              <a:rect l="l" t="t" r="r" b="b"/>
              <a:pathLst>
                <a:path w="1149" h="1257" extrusionOk="0">
                  <a:moveTo>
                    <a:pt x="1024" y="388"/>
                  </a:moveTo>
                  <a:cubicBezTo>
                    <a:pt x="823" y="0"/>
                    <a:pt x="249" y="62"/>
                    <a:pt x="125" y="481"/>
                  </a:cubicBezTo>
                  <a:cubicBezTo>
                    <a:pt x="1" y="900"/>
                    <a:pt x="451" y="1256"/>
                    <a:pt x="838" y="1039"/>
                  </a:cubicBezTo>
                  <a:cubicBezTo>
                    <a:pt x="1071" y="915"/>
                    <a:pt x="1148" y="620"/>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0"/>
            <p:cNvSpPr/>
            <p:nvPr/>
          </p:nvSpPr>
          <p:spPr>
            <a:xfrm>
              <a:off x="6473825" y="1956813"/>
              <a:ext cx="12450" cy="16700"/>
            </a:xfrm>
            <a:custGeom>
              <a:avLst/>
              <a:gdLst/>
              <a:ahLst/>
              <a:cxnLst/>
              <a:rect l="l" t="t" r="r" b="b"/>
              <a:pathLst>
                <a:path w="498" h="668" extrusionOk="0">
                  <a:moveTo>
                    <a:pt x="264" y="1"/>
                  </a:moveTo>
                  <a:cubicBezTo>
                    <a:pt x="202" y="32"/>
                    <a:pt x="156" y="78"/>
                    <a:pt x="125" y="125"/>
                  </a:cubicBezTo>
                  <a:cubicBezTo>
                    <a:pt x="94" y="156"/>
                    <a:pt x="78" y="171"/>
                    <a:pt x="63" y="202"/>
                  </a:cubicBezTo>
                  <a:cubicBezTo>
                    <a:pt x="32" y="264"/>
                    <a:pt x="16" y="327"/>
                    <a:pt x="16" y="389"/>
                  </a:cubicBezTo>
                  <a:cubicBezTo>
                    <a:pt x="1" y="482"/>
                    <a:pt x="32" y="575"/>
                    <a:pt x="78" y="668"/>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0"/>
            <p:cNvSpPr/>
            <p:nvPr/>
          </p:nvSpPr>
          <p:spPr>
            <a:xfrm>
              <a:off x="6414900" y="1849813"/>
              <a:ext cx="18625" cy="23275"/>
            </a:xfrm>
            <a:custGeom>
              <a:avLst/>
              <a:gdLst/>
              <a:ahLst/>
              <a:cxnLst/>
              <a:rect l="l" t="t" r="r" b="b"/>
              <a:pathLst>
                <a:path w="745" h="931" extrusionOk="0">
                  <a:moveTo>
                    <a:pt x="16" y="388"/>
                  </a:moveTo>
                  <a:cubicBezTo>
                    <a:pt x="0" y="574"/>
                    <a:pt x="109" y="776"/>
                    <a:pt x="280" y="853"/>
                  </a:cubicBezTo>
                  <a:cubicBezTo>
                    <a:pt x="419" y="931"/>
                    <a:pt x="590" y="931"/>
                    <a:pt x="745" y="853"/>
                  </a:cubicBezTo>
                  <a:lnTo>
                    <a:pt x="264" y="0"/>
                  </a:lnTo>
                  <a:cubicBezTo>
                    <a:pt x="124" y="78"/>
                    <a:pt x="31" y="217"/>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0"/>
            <p:cNvSpPr/>
            <p:nvPr/>
          </p:nvSpPr>
          <p:spPr>
            <a:xfrm>
              <a:off x="6357900" y="1753638"/>
              <a:ext cx="16700" cy="12825"/>
            </a:xfrm>
            <a:custGeom>
              <a:avLst/>
              <a:gdLst/>
              <a:ahLst/>
              <a:cxnLst/>
              <a:rect l="l" t="t" r="r" b="b"/>
              <a:pathLst>
                <a:path w="668" h="513" extrusionOk="0">
                  <a:moveTo>
                    <a:pt x="667" y="435"/>
                  </a:moveTo>
                  <a:lnTo>
                    <a:pt x="419" y="1"/>
                  </a:lnTo>
                  <a:lnTo>
                    <a:pt x="0" y="249"/>
                  </a:lnTo>
                  <a:cubicBezTo>
                    <a:pt x="47" y="326"/>
                    <a:pt x="109" y="389"/>
                    <a:pt x="202" y="435"/>
                  </a:cubicBezTo>
                  <a:cubicBezTo>
                    <a:pt x="233" y="451"/>
                    <a:pt x="264" y="466"/>
                    <a:pt x="295" y="466"/>
                  </a:cubicBezTo>
                  <a:cubicBezTo>
                    <a:pt x="419" y="513"/>
                    <a:pt x="543" y="497"/>
                    <a:pt x="667" y="43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0"/>
            <p:cNvSpPr/>
            <p:nvPr/>
          </p:nvSpPr>
          <p:spPr>
            <a:xfrm>
              <a:off x="6260200" y="2074688"/>
              <a:ext cx="12425" cy="16700"/>
            </a:xfrm>
            <a:custGeom>
              <a:avLst/>
              <a:gdLst/>
              <a:ahLst/>
              <a:cxnLst/>
              <a:rect l="l" t="t" r="r" b="b"/>
              <a:pathLst>
                <a:path w="497" h="668" extrusionOk="0">
                  <a:moveTo>
                    <a:pt x="264" y="1"/>
                  </a:moveTo>
                  <a:cubicBezTo>
                    <a:pt x="202" y="32"/>
                    <a:pt x="155" y="78"/>
                    <a:pt x="109" y="125"/>
                  </a:cubicBezTo>
                  <a:cubicBezTo>
                    <a:pt x="93" y="156"/>
                    <a:pt x="78" y="171"/>
                    <a:pt x="62" y="202"/>
                  </a:cubicBezTo>
                  <a:cubicBezTo>
                    <a:pt x="31" y="264"/>
                    <a:pt x="16" y="326"/>
                    <a:pt x="16" y="388"/>
                  </a:cubicBezTo>
                  <a:cubicBezTo>
                    <a:pt x="0" y="482"/>
                    <a:pt x="16" y="575"/>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0"/>
            <p:cNvSpPr/>
            <p:nvPr/>
          </p:nvSpPr>
          <p:spPr>
            <a:xfrm>
              <a:off x="6944925" y="1280613"/>
              <a:ext cx="18250" cy="23275"/>
            </a:xfrm>
            <a:custGeom>
              <a:avLst/>
              <a:gdLst/>
              <a:ahLst/>
              <a:cxnLst/>
              <a:rect l="l" t="t" r="r" b="b"/>
              <a:pathLst>
                <a:path w="730" h="931" extrusionOk="0">
                  <a:moveTo>
                    <a:pt x="466" y="931"/>
                  </a:moveTo>
                  <a:cubicBezTo>
                    <a:pt x="497" y="915"/>
                    <a:pt x="528" y="900"/>
                    <a:pt x="544" y="884"/>
                  </a:cubicBezTo>
                  <a:cubicBezTo>
                    <a:pt x="668" y="776"/>
                    <a:pt x="730" y="620"/>
                    <a:pt x="714" y="450"/>
                  </a:cubicBezTo>
                  <a:cubicBezTo>
                    <a:pt x="714" y="388"/>
                    <a:pt x="699" y="326"/>
                    <a:pt x="668" y="279"/>
                  </a:cubicBezTo>
                  <a:cubicBezTo>
                    <a:pt x="637" y="217"/>
                    <a:pt x="590" y="171"/>
                    <a:pt x="544" y="124"/>
                  </a:cubicBezTo>
                  <a:cubicBezTo>
                    <a:pt x="404" y="31"/>
                    <a:pt x="249" y="0"/>
                    <a:pt x="94" y="47"/>
                  </a:cubicBezTo>
                  <a:cubicBezTo>
                    <a:pt x="63" y="47"/>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0"/>
            <p:cNvSpPr/>
            <p:nvPr/>
          </p:nvSpPr>
          <p:spPr>
            <a:xfrm>
              <a:off x="6891825" y="1180188"/>
              <a:ext cx="12425" cy="17075"/>
            </a:xfrm>
            <a:custGeom>
              <a:avLst/>
              <a:gdLst/>
              <a:ahLst/>
              <a:cxnLst/>
              <a:rect l="l" t="t" r="r" b="b"/>
              <a:pathLst>
                <a:path w="497" h="683" extrusionOk="0">
                  <a:moveTo>
                    <a:pt x="0" y="248"/>
                  </a:moveTo>
                  <a:lnTo>
                    <a:pt x="233" y="683"/>
                  </a:lnTo>
                  <a:cubicBezTo>
                    <a:pt x="264" y="667"/>
                    <a:pt x="295" y="636"/>
                    <a:pt x="326" y="620"/>
                  </a:cubicBezTo>
                  <a:cubicBezTo>
                    <a:pt x="388" y="558"/>
                    <a:pt x="450" y="481"/>
                    <a:pt x="465" y="388"/>
                  </a:cubicBezTo>
                  <a:cubicBezTo>
                    <a:pt x="481" y="326"/>
                    <a:pt x="496" y="264"/>
                    <a:pt x="481" y="186"/>
                  </a:cubicBezTo>
                  <a:cubicBezTo>
                    <a:pt x="481" y="124"/>
                    <a:pt x="465" y="62"/>
                    <a:pt x="43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0"/>
            <p:cNvSpPr/>
            <p:nvPr/>
          </p:nvSpPr>
          <p:spPr>
            <a:xfrm>
              <a:off x="6789850" y="1505888"/>
              <a:ext cx="16700" cy="12025"/>
            </a:xfrm>
            <a:custGeom>
              <a:avLst/>
              <a:gdLst/>
              <a:ahLst/>
              <a:cxnLst/>
              <a:rect l="l" t="t" r="r" b="b"/>
              <a:pathLst>
                <a:path w="668" h="481" extrusionOk="0">
                  <a:moveTo>
                    <a:pt x="667" y="248"/>
                  </a:moveTo>
                  <a:cubicBezTo>
                    <a:pt x="589" y="109"/>
                    <a:pt x="450" y="16"/>
                    <a:pt x="279" y="0"/>
                  </a:cubicBezTo>
                  <a:cubicBezTo>
                    <a:pt x="248" y="0"/>
                    <a:pt x="217" y="0"/>
                    <a:pt x="186" y="0"/>
                  </a:cubicBezTo>
                  <a:cubicBezTo>
                    <a:pt x="155" y="0"/>
                    <a:pt x="124" y="16"/>
                    <a:pt x="93" y="16"/>
                  </a:cubicBezTo>
                  <a:cubicBezTo>
                    <a:pt x="62" y="31"/>
                    <a:pt x="31" y="47"/>
                    <a:pt x="0" y="62"/>
                  </a:cubicBezTo>
                  <a:lnTo>
                    <a:pt x="248"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0"/>
            <p:cNvSpPr/>
            <p:nvPr/>
          </p:nvSpPr>
          <p:spPr>
            <a:xfrm>
              <a:off x="6731300" y="1397688"/>
              <a:ext cx="19400" cy="24075"/>
            </a:xfrm>
            <a:custGeom>
              <a:avLst/>
              <a:gdLst/>
              <a:ahLst/>
              <a:cxnLst/>
              <a:rect l="l" t="t" r="r" b="b"/>
              <a:pathLst>
                <a:path w="776" h="963" extrusionOk="0">
                  <a:moveTo>
                    <a:pt x="652" y="311"/>
                  </a:moveTo>
                  <a:cubicBezTo>
                    <a:pt x="543" y="94"/>
                    <a:pt x="310" y="1"/>
                    <a:pt x="78" y="79"/>
                  </a:cubicBezTo>
                  <a:cubicBezTo>
                    <a:pt x="47" y="79"/>
                    <a:pt x="31" y="94"/>
                    <a:pt x="0" y="110"/>
                  </a:cubicBezTo>
                  <a:lnTo>
                    <a:pt x="465" y="963"/>
                  </a:lnTo>
                  <a:cubicBezTo>
                    <a:pt x="496" y="947"/>
                    <a:pt x="528" y="932"/>
                    <a:pt x="543" y="916"/>
                  </a:cubicBezTo>
                  <a:cubicBezTo>
                    <a:pt x="729" y="761"/>
                    <a:pt x="776" y="513"/>
                    <a:pt x="652"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0"/>
            <p:cNvSpPr/>
            <p:nvPr/>
          </p:nvSpPr>
          <p:spPr>
            <a:xfrm>
              <a:off x="6890275" y="1446938"/>
              <a:ext cx="23275" cy="18250"/>
            </a:xfrm>
            <a:custGeom>
              <a:avLst/>
              <a:gdLst/>
              <a:ahLst/>
              <a:cxnLst/>
              <a:rect l="l" t="t" r="r" b="b"/>
              <a:pathLst>
                <a:path w="931" h="730" extrusionOk="0">
                  <a:moveTo>
                    <a:pt x="264" y="63"/>
                  </a:moveTo>
                  <a:cubicBezTo>
                    <a:pt x="217" y="94"/>
                    <a:pt x="155" y="140"/>
                    <a:pt x="124" y="187"/>
                  </a:cubicBezTo>
                  <a:cubicBezTo>
                    <a:pt x="93" y="202"/>
                    <a:pt x="78" y="233"/>
                    <a:pt x="62" y="264"/>
                  </a:cubicBezTo>
                  <a:cubicBezTo>
                    <a:pt x="47" y="326"/>
                    <a:pt x="16" y="373"/>
                    <a:pt x="16" y="450"/>
                  </a:cubicBezTo>
                  <a:cubicBezTo>
                    <a:pt x="0" y="544"/>
                    <a:pt x="31" y="637"/>
                    <a:pt x="78" y="730"/>
                  </a:cubicBezTo>
                  <a:lnTo>
                    <a:pt x="931" y="249"/>
                  </a:lnTo>
                  <a:cubicBezTo>
                    <a:pt x="853" y="109"/>
                    <a:pt x="714" y="16"/>
                    <a:pt x="543" y="1"/>
                  </a:cubicBezTo>
                  <a:cubicBezTo>
                    <a:pt x="512" y="1"/>
                    <a:pt x="481" y="1"/>
                    <a:pt x="450" y="1"/>
                  </a:cubicBezTo>
                  <a:cubicBezTo>
                    <a:pt x="388" y="1"/>
                    <a:pt x="326" y="32"/>
                    <a:pt x="264" y="6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0"/>
            <p:cNvSpPr/>
            <p:nvPr/>
          </p:nvSpPr>
          <p:spPr>
            <a:xfrm>
              <a:off x="6830175" y="1336438"/>
              <a:ext cx="28700" cy="31050"/>
            </a:xfrm>
            <a:custGeom>
              <a:avLst/>
              <a:gdLst/>
              <a:ahLst/>
              <a:cxnLst/>
              <a:rect l="l" t="t" r="r" b="b"/>
              <a:pathLst>
                <a:path w="1148" h="1242" extrusionOk="0">
                  <a:moveTo>
                    <a:pt x="140" y="869"/>
                  </a:moveTo>
                  <a:cubicBezTo>
                    <a:pt x="341" y="1241"/>
                    <a:pt x="900" y="1195"/>
                    <a:pt x="1024" y="776"/>
                  </a:cubicBezTo>
                  <a:cubicBezTo>
                    <a:pt x="1148"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0"/>
            <p:cNvSpPr/>
            <p:nvPr/>
          </p:nvSpPr>
          <p:spPr>
            <a:xfrm>
              <a:off x="6747200" y="1312388"/>
              <a:ext cx="28700" cy="31450"/>
            </a:xfrm>
            <a:custGeom>
              <a:avLst/>
              <a:gdLst/>
              <a:ahLst/>
              <a:cxnLst/>
              <a:rect l="l" t="t" r="r" b="b"/>
              <a:pathLst>
                <a:path w="1148" h="1258" extrusionOk="0">
                  <a:moveTo>
                    <a:pt x="124" y="869"/>
                  </a:moveTo>
                  <a:cubicBezTo>
                    <a:pt x="326" y="1257"/>
                    <a:pt x="900" y="1195"/>
                    <a:pt x="1024" y="776"/>
                  </a:cubicBezTo>
                  <a:cubicBezTo>
                    <a:pt x="1148" y="358"/>
                    <a:pt x="698" y="1"/>
                    <a:pt x="326" y="202"/>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0"/>
            <p:cNvSpPr/>
            <p:nvPr/>
          </p:nvSpPr>
          <p:spPr>
            <a:xfrm>
              <a:off x="6806125" y="1419038"/>
              <a:ext cx="28725" cy="31425"/>
            </a:xfrm>
            <a:custGeom>
              <a:avLst/>
              <a:gdLst/>
              <a:ahLst/>
              <a:cxnLst/>
              <a:rect l="l" t="t" r="r" b="b"/>
              <a:pathLst>
                <a:path w="1149" h="1257" extrusionOk="0">
                  <a:moveTo>
                    <a:pt x="125" y="884"/>
                  </a:moveTo>
                  <a:cubicBezTo>
                    <a:pt x="342" y="1256"/>
                    <a:pt x="900" y="1194"/>
                    <a:pt x="1024" y="775"/>
                  </a:cubicBezTo>
                  <a:cubicBezTo>
                    <a:pt x="1148" y="357"/>
                    <a:pt x="698"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0"/>
            <p:cNvSpPr/>
            <p:nvPr/>
          </p:nvSpPr>
          <p:spPr>
            <a:xfrm>
              <a:off x="6853825" y="1253463"/>
              <a:ext cx="28700" cy="31425"/>
            </a:xfrm>
            <a:custGeom>
              <a:avLst/>
              <a:gdLst/>
              <a:ahLst/>
              <a:cxnLst/>
              <a:rect l="l" t="t" r="r" b="b"/>
              <a:pathLst>
                <a:path w="1148" h="1257" extrusionOk="0">
                  <a:moveTo>
                    <a:pt x="140" y="869"/>
                  </a:moveTo>
                  <a:cubicBezTo>
                    <a:pt x="341" y="1257"/>
                    <a:pt x="915" y="1195"/>
                    <a:pt x="1024" y="776"/>
                  </a:cubicBezTo>
                  <a:cubicBezTo>
                    <a:pt x="1148" y="357"/>
                    <a:pt x="714" y="0"/>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0"/>
            <p:cNvSpPr/>
            <p:nvPr/>
          </p:nvSpPr>
          <p:spPr>
            <a:xfrm>
              <a:off x="6911200" y="1362413"/>
              <a:ext cx="31425" cy="28725"/>
            </a:xfrm>
            <a:custGeom>
              <a:avLst/>
              <a:gdLst/>
              <a:ahLst/>
              <a:cxnLst/>
              <a:rect l="l" t="t" r="r" b="b"/>
              <a:pathLst>
                <a:path w="1257" h="1149" extrusionOk="0">
                  <a:moveTo>
                    <a:pt x="388" y="125"/>
                  </a:moveTo>
                  <a:cubicBezTo>
                    <a:pt x="1" y="326"/>
                    <a:pt x="63" y="900"/>
                    <a:pt x="481" y="1024"/>
                  </a:cubicBezTo>
                  <a:cubicBezTo>
                    <a:pt x="900" y="1148"/>
                    <a:pt x="1257" y="699"/>
                    <a:pt x="1040" y="311"/>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0"/>
            <p:cNvSpPr/>
            <p:nvPr/>
          </p:nvSpPr>
          <p:spPr>
            <a:xfrm>
              <a:off x="6678175" y="1298438"/>
              <a:ext cx="13600" cy="16700"/>
            </a:xfrm>
            <a:custGeom>
              <a:avLst/>
              <a:gdLst/>
              <a:ahLst/>
              <a:cxnLst/>
              <a:rect l="l" t="t" r="r" b="b"/>
              <a:pathLst>
                <a:path w="544" h="668" extrusionOk="0">
                  <a:moveTo>
                    <a:pt x="233" y="667"/>
                  </a:moveTo>
                  <a:cubicBezTo>
                    <a:pt x="264" y="652"/>
                    <a:pt x="295" y="621"/>
                    <a:pt x="311" y="605"/>
                  </a:cubicBezTo>
                  <a:cubicBezTo>
                    <a:pt x="497" y="450"/>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0"/>
            <p:cNvSpPr/>
            <p:nvPr/>
          </p:nvSpPr>
          <p:spPr>
            <a:xfrm>
              <a:off x="6774325" y="1239513"/>
              <a:ext cx="23300" cy="18625"/>
            </a:xfrm>
            <a:custGeom>
              <a:avLst/>
              <a:gdLst/>
              <a:ahLst/>
              <a:cxnLst/>
              <a:rect l="l" t="t" r="r" b="b"/>
              <a:pathLst>
                <a:path w="932" h="745" extrusionOk="0">
                  <a:moveTo>
                    <a:pt x="295" y="698"/>
                  </a:moveTo>
                  <a:cubicBezTo>
                    <a:pt x="419" y="745"/>
                    <a:pt x="544" y="729"/>
                    <a:pt x="668" y="667"/>
                  </a:cubicBezTo>
                  <a:cubicBezTo>
                    <a:pt x="776" y="605"/>
                    <a:pt x="854" y="496"/>
                    <a:pt x="900" y="372"/>
                  </a:cubicBezTo>
                  <a:cubicBezTo>
                    <a:pt x="931" y="248"/>
                    <a:pt x="916" y="109"/>
                    <a:pt x="854" y="0"/>
                  </a:cubicBezTo>
                  <a:lnTo>
                    <a:pt x="1" y="465"/>
                  </a:lnTo>
                  <a:cubicBezTo>
                    <a:pt x="63" y="589"/>
                    <a:pt x="171" y="667"/>
                    <a:pt x="295"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0"/>
            <p:cNvSpPr/>
            <p:nvPr/>
          </p:nvSpPr>
          <p:spPr>
            <a:xfrm>
              <a:off x="6936025" y="1282538"/>
              <a:ext cx="20950" cy="23300"/>
            </a:xfrm>
            <a:custGeom>
              <a:avLst/>
              <a:gdLst/>
              <a:ahLst/>
              <a:cxnLst/>
              <a:rect l="l" t="t" r="r" b="b"/>
              <a:pathLst>
                <a:path w="838" h="932" extrusionOk="0">
                  <a:moveTo>
                    <a:pt x="171" y="202"/>
                  </a:moveTo>
                  <a:cubicBezTo>
                    <a:pt x="0" y="512"/>
                    <a:pt x="202" y="885"/>
                    <a:pt x="559" y="916"/>
                  </a:cubicBezTo>
                  <a:cubicBezTo>
                    <a:pt x="652" y="931"/>
                    <a:pt x="745" y="900"/>
                    <a:pt x="838" y="854"/>
                  </a:cubicBezTo>
                  <a:lnTo>
                    <a:pt x="357" y="1"/>
                  </a:lnTo>
                  <a:cubicBezTo>
                    <a:pt x="279" y="47"/>
                    <a:pt x="202" y="125"/>
                    <a:pt x="171"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0"/>
            <p:cNvSpPr/>
            <p:nvPr/>
          </p:nvSpPr>
          <p:spPr>
            <a:xfrm>
              <a:off x="6881350" y="1186388"/>
              <a:ext cx="16300" cy="12425"/>
            </a:xfrm>
            <a:custGeom>
              <a:avLst/>
              <a:gdLst/>
              <a:ahLst/>
              <a:cxnLst/>
              <a:rect l="l" t="t" r="r" b="b"/>
              <a:pathLst>
                <a:path w="652" h="497" extrusionOk="0">
                  <a:moveTo>
                    <a:pt x="0" y="233"/>
                  </a:moveTo>
                  <a:cubicBezTo>
                    <a:pt x="62" y="357"/>
                    <a:pt x="155" y="435"/>
                    <a:pt x="280" y="466"/>
                  </a:cubicBezTo>
                  <a:cubicBezTo>
                    <a:pt x="311" y="481"/>
                    <a:pt x="342" y="481"/>
                    <a:pt x="373" y="481"/>
                  </a:cubicBezTo>
                  <a:cubicBezTo>
                    <a:pt x="466" y="497"/>
                    <a:pt x="574"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0"/>
            <p:cNvSpPr/>
            <p:nvPr/>
          </p:nvSpPr>
          <p:spPr>
            <a:xfrm>
              <a:off x="6576200" y="1623763"/>
              <a:ext cx="16700" cy="12025"/>
            </a:xfrm>
            <a:custGeom>
              <a:avLst/>
              <a:gdLst/>
              <a:ahLst/>
              <a:cxnLst/>
              <a:rect l="l" t="t" r="r" b="b"/>
              <a:pathLst>
                <a:path w="668" h="481" extrusionOk="0">
                  <a:moveTo>
                    <a:pt x="667" y="248"/>
                  </a:moveTo>
                  <a:cubicBezTo>
                    <a:pt x="590" y="109"/>
                    <a:pt x="450" y="16"/>
                    <a:pt x="280" y="0"/>
                  </a:cubicBezTo>
                  <a:cubicBezTo>
                    <a:pt x="249" y="0"/>
                    <a:pt x="217" y="0"/>
                    <a:pt x="186" y="0"/>
                  </a:cubicBezTo>
                  <a:cubicBezTo>
                    <a:pt x="155" y="0"/>
                    <a:pt x="124" y="0"/>
                    <a:pt x="93" y="16"/>
                  </a:cubicBezTo>
                  <a:cubicBezTo>
                    <a:pt x="62" y="31"/>
                    <a:pt x="31" y="47"/>
                    <a:pt x="0" y="62"/>
                  </a:cubicBezTo>
                  <a:lnTo>
                    <a:pt x="233" y="48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0"/>
            <p:cNvSpPr/>
            <p:nvPr/>
          </p:nvSpPr>
          <p:spPr>
            <a:xfrm>
              <a:off x="6517250" y="1515563"/>
              <a:ext cx="19425" cy="24075"/>
            </a:xfrm>
            <a:custGeom>
              <a:avLst/>
              <a:gdLst/>
              <a:ahLst/>
              <a:cxnLst/>
              <a:rect l="l" t="t" r="r" b="b"/>
              <a:pathLst>
                <a:path w="777" h="963" extrusionOk="0">
                  <a:moveTo>
                    <a:pt x="668" y="311"/>
                  </a:moveTo>
                  <a:cubicBezTo>
                    <a:pt x="559" y="94"/>
                    <a:pt x="311" y="1"/>
                    <a:pt x="94" y="78"/>
                  </a:cubicBezTo>
                  <a:cubicBezTo>
                    <a:pt x="63" y="78"/>
                    <a:pt x="32" y="94"/>
                    <a:pt x="1" y="109"/>
                  </a:cubicBezTo>
                  <a:lnTo>
                    <a:pt x="466" y="962"/>
                  </a:lnTo>
                  <a:cubicBezTo>
                    <a:pt x="497" y="947"/>
                    <a:pt x="528" y="931"/>
                    <a:pt x="544" y="916"/>
                  </a:cubicBezTo>
                  <a:cubicBezTo>
                    <a:pt x="730" y="761"/>
                    <a:pt x="776" y="513"/>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0"/>
            <p:cNvSpPr/>
            <p:nvPr/>
          </p:nvSpPr>
          <p:spPr>
            <a:xfrm>
              <a:off x="6676625" y="1564813"/>
              <a:ext cx="23275" cy="18250"/>
            </a:xfrm>
            <a:custGeom>
              <a:avLst/>
              <a:gdLst/>
              <a:ahLst/>
              <a:cxnLst/>
              <a:rect l="l" t="t" r="r" b="b"/>
              <a:pathLst>
                <a:path w="931" h="730" extrusionOk="0">
                  <a:moveTo>
                    <a:pt x="109" y="187"/>
                  </a:moveTo>
                  <a:cubicBezTo>
                    <a:pt x="93" y="202"/>
                    <a:pt x="78" y="233"/>
                    <a:pt x="62" y="264"/>
                  </a:cubicBezTo>
                  <a:cubicBezTo>
                    <a:pt x="31" y="311"/>
                    <a:pt x="16" y="373"/>
                    <a:pt x="16" y="450"/>
                  </a:cubicBezTo>
                  <a:cubicBezTo>
                    <a:pt x="0" y="543"/>
                    <a:pt x="16" y="637"/>
                    <a:pt x="78" y="730"/>
                  </a:cubicBezTo>
                  <a:lnTo>
                    <a:pt x="931" y="264"/>
                  </a:lnTo>
                  <a:cubicBezTo>
                    <a:pt x="853" y="109"/>
                    <a:pt x="698" y="16"/>
                    <a:pt x="543" y="1"/>
                  </a:cubicBezTo>
                  <a:cubicBezTo>
                    <a:pt x="512" y="1"/>
                    <a:pt x="481" y="1"/>
                    <a:pt x="450" y="1"/>
                  </a:cubicBezTo>
                  <a:cubicBezTo>
                    <a:pt x="373" y="16"/>
                    <a:pt x="311" y="32"/>
                    <a:pt x="248" y="63"/>
                  </a:cubicBezTo>
                  <a:cubicBezTo>
                    <a:pt x="202" y="94"/>
                    <a:pt x="155" y="140"/>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0"/>
            <p:cNvSpPr/>
            <p:nvPr/>
          </p:nvSpPr>
          <p:spPr>
            <a:xfrm>
              <a:off x="6616125" y="1454313"/>
              <a:ext cx="28725" cy="31050"/>
            </a:xfrm>
            <a:custGeom>
              <a:avLst/>
              <a:gdLst/>
              <a:ahLst/>
              <a:cxnLst/>
              <a:rect l="l" t="t" r="r" b="b"/>
              <a:pathLst>
                <a:path w="1149" h="1242" extrusionOk="0">
                  <a:moveTo>
                    <a:pt x="140" y="869"/>
                  </a:moveTo>
                  <a:cubicBezTo>
                    <a:pt x="342" y="1241"/>
                    <a:pt x="916" y="1195"/>
                    <a:pt x="1024" y="776"/>
                  </a:cubicBezTo>
                  <a:cubicBezTo>
                    <a:pt x="1149" y="357"/>
                    <a:pt x="714" y="0"/>
                    <a:pt x="327"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0"/>
            <p:cNvSpPr/>
            <p:nvPr/>
          </p:nvSpPr>
          <p:spPr>
            <a:xfrm>
              <a:off x="6533150" y="1430263"/>
              <a:ext cx="28725" cy="31450"/>
            </a:xfrm>
            <a:custGeom>
              <a:avLst/>
              <a:gdLst/>
              <a:ahLst/>
              <a:cxnLst/>
              <a:rect l="l" t="t" r="r" b="b"/>
              <a:pathLst>
                <a:path w="1149" h="1258" extrusionOk="0">
                  <a:moveTo>
                    <a:pt x="140" y="885"/>
                  </a:moveTo>
                  <a:cubicBezTo>
                    <a:pt x="342" y="1257"/>
                    <a:pt x="916" y="1195"/>
                    <a:pt x="1040" y="776"/>
                  </a:cubicBezTo>
                  <a:cubicBezTo>
                    <a:pt x="1149" y="358"/>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0"/>
            <p:cNvSpPr/>
            <p:nvPr/>
          </p:nvSpPr>
          <p:spPr>
            <a:xfrm>
              <a:off x="6592100" y="1536888"/>
              <a:ext cx="28700" cy="31450"/>
            </a:xfrm>
            <a:custGeom>
              <a:avLst/>
              <a:gdLst/>
              <a:ahLst/>
              <a:cxnLst/>
              <a:rect l="l" t="t" r="r" b="b"/>
              <a:pathLst>
                <a:path w="1148" h="1258" extrusionOk="0">
                  <a:moveTo>
                    <a:pt x="140" y="885"/>
                  </a:moveTo>
                  <a:cubicBezTo>
                    <a:pt x="341" y="1257"/>
                    <a:pt x="915" y="1195"/>
                    <a:pt x="1039" y="776"/>
                  </a:cubicBezTo>
                  <a:cubicBezTo>
                    <a:pt x="1148" y="358"/>
                    <a:pt x="714" y="1"/>
                    <a:pt x="326" y="218"/>
                  </a:cubicBezTo>
                  <a:cubicBezTo>
                    <a:pt x="93"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0"/>
            <p:cNvSpPr/>
            <p:nvPr/>
          </p:nvSpPr>
          <p:spPr>
            <a:xfrm>
              <a:off x="6640175" y="1371338"/>
              <a:ext cx="28725" cy="31425"/>
            </a:xfrm>
            <a:custGeom>
              <a:avLst/>
              <a:gdLst/>
              <a:ahLst/>
              <a:cxnLst/>
              <a:rect l="l" t="t" r="r" b="b"/>
              <a:pathLst>
                <a:path w="1149" h="1257" extrusionOk="0">
                  <a:moveTo>
                    <a:pt x="125" y="869"/>
                  </a:moveTo>
                  <a:cubicBezTo>
                    <a:pt x="342" y="1257"/>
                    <a:pt x="900" y="1195"/>
                    <a:pt x="1024" y="776"/>
                  </a:cubicBezTo>
                  <a:cubicBezTo>
                    <a:pt x="1148" y="357"/>
                    <a:pt x="714" y="0"/>
                    <a:pt x="326" y="202"/>
                  </a:cubicBezTo>
                  <a:cubicBezTo>
                    <a:pt x="93" y="342"/>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0"/>
            <p:cNvSpPr/>
            <p:nvPr/>
          </p:nvSpPr>
          <p:spPr>
            <a:xfrm>
              <a:off x="6699500" y="1477963"/>
              <a:ext cx="28725" cy="31425"/>
            </a:xfrm>
            <a:custGeom>
              <a:avLst/>
              <a:gdLst/>
              <a:ahLst/>
              <a:cxnLst/>
              <a:rect l="l" t="t" r="r" b="b"/>
              <a:pathLst>
                <a:path w="1149" h="1257" extrusionOk="0">
                  <a:moveTo>
                    <a:pt x="124" y="885"/>
                  </a:moveTo>
                  <a:cubicBezTo>
                    <a:pt x="326" y="1257"/>
                    <a:pt x="900" y="1195"/>
                    <a:pt x="1024" y="776"/>
                  </a:cubicBezTo>
                  <a:cubicBezTo>
                    <a:pt x="1148" y="357"/>
                    <a:pt x="698" y="0"/>
                    <a:pt x="326"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0"/>
            <p:cNvSpPr/>
            <p:nvPr/>
          </p:nvSpPr>
          <p:spPr>
            <a:xfrm>
              <a:off x="6464525" y="1416313"/>
              <a:ext cx="13200" cy="16700"/>
            </a:xfrm>
            <a:custGeom>
              <a:avLst/>
              <a:gdLst/>
              <a:ahLst/>
              <a:cxnLst/>
              <a:rect l="l" t="t" r="r" b="b"/>
              <a:pathLst>
                <a:path w="528" h="668" extrusionOk="0">
                  <a:moveTo>
                    <a:pt x="233" y="667"/>
                  </a:moveTo>
                  <a:cubicBezTo>
                    <a:pt x="264" y="636"/>
                    <a:pt x="280" y="621"/>
                    <a:pt x="311" y="605"/>
                  </a:cubicBezTo>
                  <a:cubicBezTo>
                    <a:pt x="481" y="450"/>
                    <a:pt x="528" y="202"/>
                    <a:pt x="419"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0"/>
            <p:cNvSpPr/>
            <p:nvPr/>
          </p:nvSpPr>
          <p:spPr>
            <a:xfrm>
              <a:off x="6560675" y="1357363"/>
              <a:ext cx="23300" cy="19425"/>
            </a:xfrm>
            <a:custGeom>
              <a:avLst/>
              <a:gdLst/>
              <a:ahLst/>
              <a:cxnLst/>
              <a:rect l="l" t="t" r="r" b="b"/>
              <a:pathLst>
                <a:path w="932" h="777" extrusionOk="0">
                  <a:moveTo>
                    <a:pt x="296" y="699"/>
                  </a:moveTo>
                  <a:cubicBezTo>
                    <a:pt x="544" y="776"/>
                    <a:pt x="823" y="621"/>
                    <a:pt x="885" y="373"/>
                  </a:cubicBezTo>
                  <a:cubicBezTo>
                    <a:pt x="932" y="249"/>
                    <a:pt x="916" y="110"/>
                    <a:pt x="854" y="1"/>
                  </a:cubicBezTo>
                  <a:lnTo>
                    <a:pt x="1" y="466"/>
                  </a:lnTo>
                  <a:cubicBezTo>
                    <a:pt x="63" y="590"/>
                    <a:pt x="156" y="668"/>
                    <a:pt x="296"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0"/>
            <p:cNvSpPr/>
            <p:nvPr/>
          </p:nvSpPr>
          <p:spPr>
            <a:xfrm>
              <a:off x="6783625" y="1507438"/>
              <a:ext cx="12450" cy="16700"/>
            </a:xfrm>
            <a:custGeom>
              <a:avLst/>
              <a:gdLst/>
              <a:ahLst/>
              <a:cxnLst/>
              <a:rect l="l" t="t" r="r" b="b"/>
              <a:pathLst>
                <a:path w="498" h="668" extrusionOk="0">
                  <a:moveTo>
                    <a:pt x="16" y="388"/>
                  </a:moveTo>
                  <a:cubicBezTo>
                    <a:pt x="1" y="481"/>
                    <a:pt x="16" y="574"/>
                    <a:pt x="63" y="667"/>
                  </a:cubicBezTo>
                  <a:lnTo>
                    <a:pt x="497" y="419"/>
                  </a:lnTo>
                  <a:lnTo>
                    <a:pt x="265" y="0"/>
                  </a:lnTo>
                  <a:cubicBezTo>
                    <a:pt x="203" y="31"/>
                    <a:pt x="156" y="62"/>
                    <a:pt x="110" y="124"/>
                  </a:cubicBezTo>
                  <a:cubicBezTo>
                    <a:pt x="94" y="140"/>
                    <a:pt x="79" y="171"/>
                    <a:pt x="63" y="202"/>
                  </a:cubicBezTo>
                  <a:cubicBezTo>
                    <a:pt x="32" y="264"/>
                    <a:pt x="16" y="310"/>
                    <a:pt x="16"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0"/>
            <p:cNvSpPr/>
            <p:nvPr/>
          </p:nvSpPr>
          <p:spPr>
            <a:xfrm>
              <a:off x="6722375" y="1400413"/>
              <a:ext cx="20575" cy="23300"/>
            </a:xfrm>
            <a:custGeom>
              <a:avLst/>
              <a:gdLst/>
              <a:ahLst/>
              <a:cxnLst/>
              <a:rect l="l" t="t" r="r" b="b"/>
              <a:pathLst>
                <a:path w="823" h="932" extrusionOk="0">
                  <a:moveTo>
                    <a:pt x="156" y="202"/>
                  </a:moveTo>
                  <a:cubicBezTo>
                    <a:pt x="0" y="512"/>
                    <a:pt x="202" y="885"/>
                    <a:pt x="543" y="916"/>
                  </a:cubicBezTo>
                  <a:cubicBezTo>
                    <a:pt x="636" y="931"/>
                    <a:pt x="729" y="900"/>
                    <a:pt x="822" y="854"/>
                  </a:cubicBezTo>
                  <a:lnTo>
                    <a:pt x="342"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0"/>
            <p:cNvSpPr/>
            <p:nvPr/>
          </p:nvSpPr>
          <p:spPr>
            <a:xfrm>
              <a:off x="6667325" y="1304263"/>
              <a:ext cx="16675" cy="12425"/>
            </a:xfrm>
            <a:custGeom>
              <a:avLst/>
              <a:gdLst/>
              <a:ahLst/>
              <a:cxnLst/>
              <a:rect l="l" t="t" r="r" b="b"/>
              <a:pathLst>
                <a:path w="667" h="497" extrusionOk="0">
                  <a:moveTo>
                    <a:pt x="0" y="233"/>
                  </a:moveTo>
                  <a:cubicBezTo>
                    <a:pt x="62" y="357"/>
                    <a:pt x="171" y="434"/>
                    <a:pt x="295" y="465"/>
                  </a:cubicBezTo>
                  <a:cubicBezTo>
                    <a:pt x="326" y="481"/>
                    <a:pt x="357" y="481"/>
                    <a:pt x="388" y="481"/>
                  </a:cubicBezTo>
                  <a:cubicBezTo>
                    <a:pt x="481" y="496"/>
                    <a:pt x="589" y="481"/>
                    <a:pt x="667" y="434"/>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0"/>
            <p:cNvSpPr/>
            <p:nvPr/>
          </p:nvSpPr>
          <p:spPr>
            <a:xfrm>
              <a:off x="6362550" y="1741613"/>
              <a:ext cx="16700" cy="12050"/>
            </a:xfrm>
            <a:custGeom>
              <a:avLst/>
              <a:gdLst/>
              <a:ahLst/>
              <a:cxnLst/>
              <a:rect l="l" t="t" r="r" b="b"/>
              <a:pathLst>
                <a:path w="668" h="482" extrusionOk="0">
                  <a:moveTo>
                    <a:pt x="667" y="249"/>
                  </a:moveTo>
                  <a:cubicBezTo>
                    <a:pt x="590" y="110"/>
                    <a:pt x="435" y="16"/>
                    <a:pt x="280" y="1"/>
                  </a:cubicBezTo>
                  <a:cubicBezTo>
                    <a:pt x="249" y="1"/>
                    <a:pt x="218" y="1"/>
                    <a:pt x="187" y="1"/>
                  </a:cubicBezTo>
                  <a:cubicBezTo>
                    <a:pt x="125" y="1"/>
                    <a:pt x="63" y="16"/>
                    <a:pt x="1" y="63"/>
                  </a:cubicBezTo>
                  <a:lnTo>
                    <a:pt x="233" y="48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0"/>
            <p:cNvSpPr/>
            <p:nvPr/>
          </p:nvSpPr>
          <p:spPr>
            <a:xfrm>
              <a:off x="6462975" y="1682688"/>
              <a:ext cx="23300" cy="18250"/>
            </a:xfrm>
            <a:custGeom>
              <a:avLst/>
              <a:gdLst/>
              <a:ahLst/>
              <a:cxnLst/>
              <a:rect l="l" t="t" r="r" b="b"/>
              <a:pathLst>
                <a:path w="932" h="730" extrusionOk="0">
                  <a:moveTo>
                    <a:pt x="109" y="187"/>
                  </a:moveTo>
                  <a:cubicBezTo>
                    <a:pt x="94" y="202"/>
                    <a:pt x="78" y="233"/>
                    <a:pt x="63" y="264"/>
                  </a:cubicBezTo>
                  <a:cubicBezTo>
                    <a:pt x="32" y="326"/>
                    <a:pt x="16" y="373"/>
                    <a:pt x="16" y="450"/>
                  </a:cubicBezTo>
                  <a:cubicBezTo>
                    <a:pt x="1" y="543"/>
                    <a:pt x="16" y="636"/>
                    <a:pt x="63" y="729"/>
                  </a:cubicBezTo>
                  <a:lnTo>
                    <a:pt x="931" y="249"/>
                  </a:lnTo>
                  <a:cubicBezTo>
                    <a:pt x="838" y="109"/>
                    <a:pt x="698" y="16"/>
                    <a:pt x="543" y="1"/>
                  </a:cubicBezTo>
                  <a:cubicBezTo>
                    <a:pt x="497" y="1"/>
                    <a:pt x="466" y="1"/>
                    <a:pt x="435" y="1"/>
                  </a:cubicBezTo>
                  <a:cubicBezTo>
                    <a:pt x="311" y="16"/>
                    <a:pt x="187" y="78"/>
                    <a:pt x="109"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0"/>
            <p:cNvSpPr/>
            <p:nvPr/>
          </p:nvSpPr>
          <p:spPr>
            <a:xfrm>
              <a:off x="6402500" y="1572188"/>
              <a:ext cx="28700" cy="31050"/>
            </a:xfrm>
            <a:custGeom>
              <a:avLst/>
              <a:gdLst/>
              <a:ahLst/>
              <a:cxnLst/>
              <a:rect l="l" t="t" r="r" b="b"/>
              <a:pathLst>
                <a:path w="1148" h="1242" extrusionOk="0">
                  <a:moveTo>
                    <a:pt x="124" y="869"/>
                  </a:moveTo>
                  <a:cubicBezTo>
                    <a:pt x="341" y="1241"/>
                    <a:pt x="900" y="1195"/>
                    <a:pt x="1024" y="776"/>
                  </a:cubicBezTo>
                  <a:cubicBezTo>
                    <a:pt x="1148" y="357"/>
                    <a:pt x="698" y="0"/>
                    <a:pt x="326" y="202"/>
                  </a:cubicBezTo>
                  <a:cubicBezTo>
                    <a:pt x="93"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0"/>
            <p:cNvSpPr/>
            <p:nvPr/>
          </p:nvSpPr>
          <p:spPr>
            <a:xfrm>
              <a:off x="6378450" y="1654763"/>
              <a:ext cx="28725" cy="31450"/>
            </a:xfrm>
            <a:custGeom>
              <a:avLst/>
              <a:gdLst/>
              <a:ahLst/>
              <a:cxnLst/>
              <a:rect l="l" t="t" r="r" b="b"/>
              <a:pathLst>
                <a:path w="1149" h="1258" extrusionOk="0">
                  <a:moveTo>
                    <a:pt x="140" y="885"/>
                  </a:moveTo>
                  <a:cubicBezTo>
                    <a:pt x="342" y="1257"/>
                    <a:pt x="900" y="1195"/>
                    <a:pt x="1024" y="776"/>
                  </a:cubicBezTo>
                  <a:cubicBezTo>
                    <a:pt x="1148" y="358"/>
                    <a:pt x="714" y="1"/>
                    <a:pt x="326" y="218"/>
                  </a:cubicBezTo>
                  <a:cubicBezTo>
                    <a:pt x="94" y="342"/>
                    <a:pt x="0"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0"/>
            <p:cNvSpPr/>
            <p:nvPr/>
          </p:nvSpPr>
          <p:spPr>
            <a:xfrm>
              <a:off x="6424975" y="1491138"/>
              <a:ext cx="31425" cy="28725"/>
            </a:xfrm>
            <a:custGeom>
              <a:avLst/>
              <a:gdLst/>
              <a:ahLst/>
              <a:cxnLst/>
              <a:rect l="l" t="t" r="r" b="b"/>
              <a:pathLst>
                <a:path w="1257" h="1149" extrusionOk="0">
                  <a:moveTo>
                    <a:pt x="388" y="125"/>
                  </a:moveTo>
                  <a:cubicBezTo>
                    <a:pt x="1" y="342"/>
                    <a:pt x="63" y="900"/>
                    <a:pt x="481" y="1024"/>
                  </a:cubicBezTo>
                  <a:cubicBezTo>
                    <a:pt x="900" y="1148"/>
                    <a:pt x="1257" y="699"/>
                    <a:pt x="1040" y="326"/>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0"/>
            <p:cNvSpPr/>
            <p:nvPr/>
          </p:nvSpPr>
          <p:spPr>
            <a:xfrm>
              <a:off x="6485475" y="1595838"/>
              <a:ext cx="28700" cy="31425"/>
            </a:xfrm>
            <a:custGeom>
              <a:avLst/>
              <a:gdLst/>
              <a:ahLst/>
              <a:cxnLst/>
              <a:rect l="l" t="t" r="r" b="b"/>
              <a:pathLst>
                <a:path w="1148" h="1257" extrusionOk="0">
                  <a:moveTo>
                    <a:pt x="124" y="884"/>
                  </a:moveTo>
                  <a:cubicBezTo>
                    <a:pt x="341" y="1257"/>
                    <a:pt x="900" y="1195"/>
                    <a:pt x="1024" y="776"/>
                  </a:cubicBezTo>
                  <a:cubicBezTo>
                    <a:pt x="1148" y="357"/>
                    <a:pt x="698" y="0"/>
                    <a:pt x="326" y="218"/>
                  </a:cubicBezTo>
                  <a:cubicBezTo>
                    <a:pt x="78" y="342"/>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0"/>
            <p:cNvSpPr/>
            <p:nvPr/>
          </p:nvSpPr>
          <p:spPr>
            <a:xfrm>
              <a:off x="6347050" y="1475238"/>
              <a:ext cx="24450" cy="18650"/>
            </a:xfrm>
            <a:custGeom>
              <a:avLst/>
              <a:gdLst/>
              <a:ahLst/>
              <a:cxnLst/>
              <a:rect l="l" t="t" r="r" b="b"/>
              <a:pathLst>
                <a:path w="978" h="746" extrusionOk="0">
                  <a:moveTo>
                    <a:pt x="279" y="699"/>
                  </a:moveTo>
                  <a:cubicBezTo>
                    <a:pt x="403" y="745"/>
                    <a:pt x="543" y="730"/>
                    <a:pt x="652" y="668"/>
                  </a:cubicBezTo>
                  <a:cubicBezTo>
                    <a:pt x="884" y="528"/>
                    <a:pt x="977" y="234"/>
                    <a:pt x="853" y="1"/>
                  </a:cubicBezTo>
                  <a:lnTo>
                    <a:pt x="0" y="466"/>
                  </a:lnTo>
                  <a:cubicBezTo>
                    <a:pt x="62" y="590"/>
                    <a:pt x="155" y="668"/>
                    <a:pt x="279" y="69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0"/>
            <p:cNvSpPr/>
            <p:nvPr/>
          </p:nvSpPr>
          <p:spPr>
            <a:xfrm>
              <a:off x="6570000" y="1625313"/>
              <a:ext cx="12425" cy="16700"/>
            </a:xfrm>
            <a:custGeom>
              <a:avLst/>
              <a:gdLst/>
              <a:ahLst/>
              <a:cxnLst/>
              <a:rect l="l" t="t" r="r" b="b"/>
              <a:pathLst>
                <a:path w="497" h="668" extrusionOk="0">
                  <a:moveTo>
                    <a:pt x="0" y="388"/>
                  </a:moveTo>
                  <a:cubicBezTo>
                    <a:pt x="0" y="481"/>
                    <a:pt x="16" y="574"/>
                    <a:pt x="62" y="667"/>
                  </a:cubicBezTo>
                  <a:lnTo>
                    <a:pt x="497" y="419"/>
                  </a:lnTo>
                  <a:lnTo>
                    <a:pt x="264" y="0"/>
                  </a:lnTo>
                  <a:cubicBezTo>
                    <a:pt x="202" y="31"/>
                    <a:pt x="155" y="62"/>
                    <a:pt x="124" y="124"/>
                  </a:cubicBezTo>
                  <a:cubicBezTo>
                    <a:pt x="93" y="140"/>
                    <a:pt x="78" y="171"/>
                    <a:pt x="62" y="202"/>
                  </a:cubicBezTo>
                  <a:cubicBezTo>
                    <a:pt x="31" y="248"/>
                    <a:pt x="16" y="310"/>
                    <a:pt x="0"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0"/>
            <p:cNvSpPr/>
            <p:nvPr/>
          </p:nvSpPr>
          <p:spPr>
            <a:xfrm>
              <a:off x="6509500" y="1518288"/>
              <a:ext cx="19800" cy="24850"/>
            </a:xfrm>
            <a:custGeom>
              <a:avLst/>
              <a:gdLst/>
              <a:ahLst/>
              <a:cxnLst/>
              <a:rect l="l" t="t" r="r" b="b"/>
              <a:pathLst>
                <a:path w="792" h="994" extrusionOk="0">
                  <a:moveTo>
                    <a:pt x="125" y="667"/>
                  </a:moveTo>
                  <a:cubicBezTo>
                    <a:pt x="249" y="900"/>
                    <a:pt x="544" y="993"/>
                    <a:pt x="792" y="853"/>
                  </a:cubicBez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0"/>
            <p:cNvSpPr/>
            <p:nvPr/>
          </p:nvSpPr>
          <p:spPr>
            <a:xfrm>
              <a:off x="6453675" y="1422138"/>
              <a:ext cx="16700" cy="13975"/>
            </a:xfrm>
            <a:custGeom>
              <a:avLst/>
              <a:gdLst/>
              <a:ahLst/>
              <a:cxnLst/>
              <a:rect l="l" t="t" r="r" b="b"/>
              <a:pathLst>
                <a:path w="668" h="559" extrusionOk="0">
                  <a:moveTo>
                    <a:pt x="435" y="0"/>
                  </a:moveTo>
                  <a:lnTo>
                    <a:pt x="0" y="233"/>
                  </a:lnTo>
                  <a:cubicBezTo>
                    <a:pt x="124" y="465"/>
                    <a:pt x="419" y="558"/>
                    <a:pt x="667" y="43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0"/>
            <p:cNvSpPr/>
            <p:nvPr/>
          </p:nvSpPr>
          <p:spPr>
            <a:xfrm>
              <a:off x="6355950" y="1743188"/>
              <a:ext cx="12450" cy="16300"/>
            </a:xfrm>
            <a:custGeom>
              <a:avLst/>
              <a:gdLst/>
              <a:ahLst/>
              <a:cxnLst/>
              <a:rect l="l" t="t" r="r" b="b"/>
              <a:pathLst>
                <a:path w="498" h="652" extrusionOk="0">
                  <a:moveTo>
                    <a:pt x="265" y="0"/>
                  </a:moveTo>
                  <a:cubicBezTo>
                    <a:pt x="203" y="16"/>
                    <a:pt x="156" y="62"/>
                    <a:pt x="125" y="124"/>
                  </a:cubicBezTo>
                  <a:cubicBezTo>
                    <a:pt x="94" y="140"/>
                    <a:pt x="78" y="171"/>
                    <a:pt x="63" y="202"/>
                  </a:cubicBezTo>
                  <a:cubicBezTo>
                    <a:pt x="32" y="248"/>
                    <a:pt x="16" y="310"/>
                    <a:pt x="16" y="372"/>
                  </a:cubicBezTo>
                  <a:cubicBezTo>
                    <a:pt x="1" y="465"/>
                    <a:pt x="32" y="574"/>
                    <a:pt x="78" y="651"/>
                  </a:cubicBezTo>
                  <a:lnTo>
                    <a:pt x="497"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0"/>
            <p:cNvSpPr/>
            <p:nvPr/>
          </p:nvSpPr>
          <p:spPr>
            <a:xfrm>
              <a:off x="6886000" y="1173963"/>
              <a:ext cx="16700" cy="12825"/>
            </a:xfrm>
            <a:custGeom>
              <a:avLst/>
              <a:gdLst/>
              <a:ahLst/>
              <a:cxnLst/>
              <a:rect l="l" t="t" r="r" b="b"/>
              <a:pathLst>
                <a:path w="668" h="513" extrusionOk="0">
                  <a:moveTo>
                    <a:pt x="667" y="280"/>
                  </a:moveTo>
                  <a:cubicBezTo>
                    <a:pt x="636" y="218"/>
                    <a:pt x="590" y="172"/>
                    <a:pt x="543" y="125"/>
                  </a:cubicBezTo>
                  <a:cubicBezTo>
                    <a:pt x="404" y="32"/>
                    <a:pt x="249" y="1"/>
                    <a:pt x="94" y="47"/>
                  </a:cubicBezTo>
                  <a:cubicBezTo>
                    <a:pt x="63" y="47"/>
                    <a:pt x="32" y="63"/>
                    <a:pt x="0" y="78"/>
                  </a:cubicBezTo>
                  <a:lnTo>
                    <a:pt x="233" y="51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0"/>
            <p:cNvSpPr/>
            <p:nvPr/>
          </p:nvSpPr>
          <p:spPr>
            <a:xfrm>
              <a:off x="6827075" y="1066563"/>
              <a:ext cx="18225" cy="23675"/>
            </a:xfrm>
            <a:custGeom>
              <a:avLst/>
              <a:gdLst/>
              <a:ahLst/>
              <a:cxnLst/>
              <a:rect l="l" t="t" r="r" b="b"/>
              <a:pathLst>
                <a:path w="729" h="947" extrusionOk="0">
                  <a:moveTo>
                    <a:pt x="465" y="947"/>
                  </a:moveTo>
                  <a:cubicBezTo>
                    <a:pt x="496" y="931"/>
                    <a:pt x="527" y="916"/>
                    <a:pt x="558" y="885"/>
                  </a:cubicBezTo>
                  <a:cubicBezTo>
                    <a:pt x="667" y="792"/>
                    <a:pt x="729" y="637"/>
                    <a:pt x="713" y="466"/>
                  </a:cubicBezTo>
                  <a:cubicBezTo>
                    <a:pt x="713" y="404"/>
                    <a:pt x="698" y="342"/>
                    <a:pt x="667" y="280"/>
                  </a:cubicBezTo>
                  <a:cubicBezTo>
                    <a:pt x="636" y="218"/>
                    <a:pt x="589" y="171"/>
                    <a:pt x="543" y="125"/>
                  </a:cubicBezTo>
                  <a:cubicBezTo>
                    <a:pt x="403" y="32"/>
                    <a:pt x="248" y="1"/>
                    <a:pt x="93" y="47"/>
                  </a:cubicBezTo>
                  <a:cubicBezTo>
                    <a:pt x="62" y="63"/>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0"/>
            <p:cNvSpPr/>
            <p:nvPr/>
          </p:nvSpPr>
          <p:spPr>
            <a:xfrm>
              <a:off x="6841025" y="982038"/>
              <a:ext cx="31425" cy="28725"/>
            </a:xfrm>
            <a:custGeom>
              <a:avLst/>
              <a:gdLst/>
              <a:ahLst/>
              <a:cxnLst/>
              <a:rect l="l" t="t" r="r" b="b"/>
              <a:pathLst>
                <a:path w="1257" h="1149" extrusionOk="0">
                  <a:moveTo>
                    <a:pt x="869" y="1009"/>
                  </a:moveTo>
                  <a:cubicBezTo>
                    <a:pt x="1257" y="807"/>
                    <a:pt x="1195" y="233"/>
                    <a:pt x="776" y="109"/>
                  </a:cubicBezTo>
                  <a:cubicBezTo>
                    <a:pt x="357" y="1"/>
                    <a:pt x="0" y="435"/>
                    <a:pt x="202" y="823"/>
                  </a:cubicBezTo>
                  <a:cubicBezTo>
                    <a:pt x="342" y="1055"/>
                    <a:pt x="636" y="1148"/>
                    <a:pt x="869"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0"/>
            <p:cNvSpPr/>
            <p:nvPr/>
          </p:nvSpPr>
          <p:spPr>
            <a:xfrm>
              <a:off x="6899950" y="1088663"/>
              <a:ext cx="31450" cy="28725"/>
            </a:xfrm>
            <a:custGeom>
              <a:avLst/>
              <a:gdLst/>
              <a:ahLst/>
              <a:cxnLst/>
              <a:rect l="l" t="t" r="r" b="b"/>
              <a:pathLst>
                <a:path w="1258" h="1149" extrusionOk="0">
                  <a:moveTo>
                    <a:pt x="869" y="1024"/>
                  </a:moveTo>
                  <a:cubicBezTo>
                    <a:pt x="1257" y="807"/>
                    <a:pt x="1195" y="249"/>
                    <a:pt x="776" y="125"/>
                  </a:cubicBezTo>
                  <a:cubicBezTo>
                    <a:pt x="358" y="1"/>
                    <a:pt x="1" y="451"/>
                    <a:pt x="202" y="823"/>
                  </a:cubicBezTo>
                  <a:cubicBezTo>
                    <a:pt x="342" y="1071"/>
                    <a:pt x="637" y="1149"/>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0"/>
            <p:cNvSpPr/>
            <p:nvPr/>
          </p:nvSpPr>
          <p:spPr>
            <a:xfrm>
              <a:off x="6773950" y="966538"/>
              <a:ext cx="12425" cy="16700"/>
            </a:xfrm>
            <a:custGeom>
              <a:avLst/>
              <a:gdLst/>
              <a:ahLst/>
              <a:cxnLst/>
              <a:rect l="l" t="t" r="r" b="b"/>
              <a:pathLst>
                <a:path w="497" h="668" extrusionOk="0">
                  <a:moveTo>
                    <a:pt x="233" y="667"/>
                  </a:moveTo>
                  <a:cubicBezTo>
                    <a:pt x="264" y="652"/>
                    <a:pt x="295" y="636"/>
                    <a:pt x="326" y="621"/>
                  </a:cubicBezTo>
                  <a:cubicBezTo>
                    <a:pt x="388" y="559"/>
                    <a:pt x="450" y="481"/>
                    <a:pt x="466" y="388"/>
                  </a:cubicBezTo>
                  <a:cubicBezTo>
                    <a:pt x="497" y="326"/>
                    <a:pt x="497" y="248"/>
                    <a:pt x="481" y="186"/>
                  </a:cubicBezTo>
                  <a:cubicBezTo>
                    <a:pt x="481" y="124"/>
                    <a:pt x="466" y="47"/>
                    <a:pt x="434"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0"/>
            <p:cNvSpPr/>
            <p:nvPr/>
          </p:nvSpPr>
          <p:spPr>
            <a:xfrm>
              <a:off x="6672350" y="1291463"/>
              <a:ext cx="16700" cy="12825"/>
            </a:xfrm>
            <a:custGeom>
              <a:avLst/>
              <a:gdLst/>
              <a:ahLst/>
              <a:cxnLst/>
              <a:rect l="l" t="t" r="r" b="b"/>
              <a:pathLst>
                <a:path w="668" h="513" extrusionOk="0">
                  <a:moveTo>
                    <a:pt x="249" y="512"/>
                  </a:moveTo>
                  <a:lnTo>
                    <a:pt x="668" y="280"/>
                  </a:lnTo>
                  <a:cubicBezTo>
                    <a:pt x="637" y="217"/>
                    <a:pt x="590" y="171"/>
                    <a:pt x="544" y="124"/>
                  </a:cubicBezTo>
                  <a:cubicBezTo>
                    <a:pt x="419" y="31"/>
                    <a:pt x="249" y="0"/>
                    <a:pt x="94" y="47"/>
                  </a:cubicBezTo>
                  <a:cubicBezTo>
                    <a:pt x="63" y="62"/>
                    <a:pt x="32" y="62"/>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0"/>
            <p:cNvSpPr/>
            <p:nvPr/>
          </p:nvSpPr>
          <p:spPr>
            <a:xfrm>
              <a:off x="6613025" y="1180963"/>
              <a:ext cx="24850" cy="27150"/>
            </a:xfrm>
            <a:custGeom>
              <a:avLst/>
              <a:gdLst/>
              <a:ahLst/>
              <a:cxnLst/>
              <a:rect l="l" t="t" r="r" b="b"/>
              <a:pathLst>
                <a:path w="994" h="1086" extrusionOk="0">
                  <a:moveTo>
                    <a:pt x="482" y="1086"/>
                  </a:moveTo>
                  <a:cubicBezTo>
                    <a:pt x="513" y="1070"/>
                    <a:pt x="544" y="1055"/>
                    <a:pt x="559" y="1024"/>
                  </a:cubicBezTo>
                  <a:cubicBezTo>
                    <a:pt x="993" y="683"/>
                    <a:pt x="621" y="0"/>
                    <a:pt x="94" y="186"/>
                  </a:cubicBezTo>
                  <a:cubicBezTo>
                    <a:pt x="63" y="202"/>
                    <a:pt x="32" y="202"/>
                    <a:pt x="1" y="23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0"/>
            <p:cNvSpPr/>
            <p:nvPr/>
          </p:nvSpPr>
          <p:spPr>
            <a:xfrm>
              <a:off x="6771625" y="1228263"/>
              <a:ext cx="24050" cy="23275"/>
            </a:xfrm>
            <a:custGeom>
              <a:avLst/>
              <a:gdLst/>
              <a:ahLst/>
              <a:cxnLst/>
              <a:rect l="l" t="t" r="r" b="b"/>
              <a:pathLst>
                <a:path w="962" h="931" extrusionOk="0">
                  <a:moveTo>
                    <a:pt x="47" y="729"/>
                  </a:moveTo>
                  <a:cubicBezTo>
                    <a:pt x="47" y="807"/>
                    <a:pt x="78" y="869"/>
                    <a:pt x="109" y="931"/>
                  </a:cubicBezTo>
                  <a:lnTo>
                    <a:pt x="962" y="450"/>
                  </a:lnTo>
                  <a:cubicBezTo>
                    <a:pt x="698" y="0"/>
                    <a:pt x="0" y="217"/>
                    <a:pt x="47" y="74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0"/>
            <p:cNvSpPr/>
            <p:nvPr/>
          </p:nvSpPr>
          <p:spPr>
            <a:xfrm>
              <a:off x="6712300" y="1122413"/>
              <a:ext cx="28700" cy="31425"/>
            </a:xfrm>
            <a:custGeom>
              <a:avLst/>
              <a:gdLst/>
              <a:ahLst/>
              <a:cxnLst/>
              <a:rect l="l" t="t" r="r" b="b"/>
              <a:pathLst>
                <a:path w="1148" h="1257" extrusionOk="0">
                  <a:moveTo>
                    <a:pt x="124" y="884"/>
                  </a:moveTo>
                  <a:cubicBezTo>
                    <a:pt x="326" y="1256"/>
                    <a:pt x="900" y="1194"/>
                    <a:pt x="1024" y="776"/>
                  </a:cubicBezTo>
                  <a:cubicBezTo>
                    <a:pt x="1148" y="357"/>
                    <a:pt x="698" y="0"/>
                    <a:pt x="310" y="217"/>
                  </a:cubicBezTo>
                  <a:cubicBezTo>
                    <a:pt x="78" y="341"/>
                    <a:pt x="0" y="636"/>
                    <a:pt x="12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0"/>
            <p:cNvSpPr/>
            <p:nvPr/>
          </p:nvSpPr>
          <p:spPr>
            <a:xfrm>
              <a:off x="6629325" y="1098763"/>
              <a:ext cx="28700" cy="31025"/>
            </a:xfrm>
            <a:custGeom>
              <a:avLst/>
              <a:gdLst/>
              <a:ahLst/>
              <a:cxnLst/>
              <a:rect l="l" t="t" r="r" b="b"/>
              <a:pathLst>
                <a:path w="1148" h="1241" extrusionOk="0">
                  <a:moveTo>
                    <a:pt x="124" y="869"/>
                  </a:moveTo>
                  <a:cubicBezTo>
                    <a:pt x="341" y="1241"/>
                    <a:pt x="900" y="1194"/>
                    <a:pt x="1024" y="776"/>
                  </a:cubicBezTo>
                  <a:cubicBezTo>
                    <a:pt x="1148" y="357"/>
                    <a:pt x="698" y="0"/>
                    <a:pt x="326"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0"/>
            <p:cNvSpPr/>
            <p:nvPr/>
          </p:nvSpPr>
          <p:spPr>
            <a:xfrm>
              <a:off x="6688250" y="1205388"/>
              <a:ext cx="28725" cy="31425"/>
            </a:xfrm>
            <a:custGeom>
              <a:avLst/>
              <a:gdLst/>
              <a:ahLst/>
              <a:cxnLst/>
              <a:rect l="l" t="t" r="r" b="b"/>
              <a:pathLst>
                <a:path w="1149" h="1257" extrusionOk="0">
                  <a:moveTo>
                    <a:pt x="125" y="884"/>
                  </a:moveTo>
                  <a:cubicBezTo>
                    <a:pt x="342" y="1257"/>
                    <a:pt x="900" y="1194"/>
                    <a:pt x="1024" y="776"/>
                  </a:cubicBezTo>
                  <a:cubicBezTo>
                    <a:pt x="1148" y="357"/>
                    <a:pt x="699" y="0"/>
                    <a:pt x="326" y="217"/>
                  </a:cubicBezTo>
                  <a:cubicBezTo>
                    <a:pt x="78" y="341"/>
                    <a:pt x="1" y="636"/>
                    <a:pt x="125"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0"/>
            <p:cNvSpPr/>
            <p:nvPr/>
          </p:nvSpPr>
          <p:spPr>
            <a:xfrm>
              <a:off x="6735950" y="1039813"/>
              <a:ext cx="28700" cy="31050"/>
            </a:xfrm>
            <a:custGeom>
              <a:avLst/>
              <a:gdLst/>
              <a:ahLst/>
              <a:cxnLst/>
              <a:rect l="l" t="t" r="r" b="b"/>
              <a:pathLst>
                <a:path w="1148" h="1242" extrusionOk="0">
                  <a:moveTo>
                    <a:pt x="140" y="869"/>
                  </a:moveTo>
                  <a:cubicBezTo>
                    <a:pt x="342" y="1241"/>
                    <a:pt x="915" y="1195"/>
                    <a:pt x="1039" y="776"/>
                  </a:cubicBezTo>
                  <a:cubicBezTo>
                    <a:pt x="1148" y="357"/>
                    <a:pt x="714" y="1"/>
                    <a:pt x="326" y="202"/>
                  </a:cubicBezTo>
                  <a:cubicBezTo>
                    <a:pt x="93" y="326"/>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0"/>
            <p:cNvSpPr/>
            <p:nvPr/>
          </p:nvSpPr>
          <p:spPr>
            <a:xfrm>
              <a:off x="6794875" y="1146438"/>
              <a:ext cx="28725" cy="31450"/>
            </a:xfrm>
            <a:custGeom>
              <a:avLst/>
              <a:gdLst/>
              <a:ahLst/>
              <a:cxnLst/>
              <a:rect l="l" t="t" r="r" b="b"/>
              <a:pathLst>
                <a:path w="1149" h="1258" extrusionOk="0">
                  <a:moveTo>
                    <a:pt x="140" y="885"/>
                  </a:moveTo>
                  <a:cubicBezTo>
                    <a:pt x="342" y="1257"/>
                    <a:pt x="916" y="1195"/>
                    <a:pt x="1040" y="776"/>
                  </a:cubicBezTo>
                  <a:cubicBezTo>
                    <a:pt x="1148" y="357"/>
                    <a:pt x="714" y="1"/>
                    <a:pt x="326" y="218"/>
                  </a:cubicBezTo>
                  <a:cubicBezTo>
                    <a:pt x="94" y="342"/>
                    <a:pt x="1" y="637"/>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0"/>
            <p:cNvSpPr/>
            <p:nvPr/>
          </p:nvSpPr>
          <p:spPr>
            <a:xfrm>
              <a:off x="6560300" y="1084788"/>
              <a:ext cx="13600" cy="16325"/>
            </a:xfrm>
            <a:custGeom>
              <a:avLst/>
              <a:gdLst/>
              <a:ahLst/>
              <a:cxnLst/>
              <a:rect l="l" t="t" r="r" b="b"/>
              <a:pathLst>
                <a:path w="544" h="653" extrusionOk="0">
                  <a:moveTo>
                    <a:pt x="233" y="652"/>
                  </a:moveTo>
                  <a:cubicBezTo>
                    <a:pt x="264" y="637"/>
                    <a:pt x="295" y="621"/>
                    <a:pt x="311" y="606"/>
                  </a:cubicBezTo>
                  <a:cubicBezTo>
                    <a:pt x="497" y="451"/>
                    <a:pt x="543" y="202"/>
                    <a:pt x="419"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0"/>
            <p:cNvSpPr/>
            <p:nvPr/>
          </p:nvSpPr>
          <p:spPr>
            <a:xfrm>
              <a:off x="6656450" y="1025863"/>
              <a:ext cx="23300" cy="19400"/>
            </a:xfrm>
            <a:custGeom>
              <a:avLst/>
              <a:gdLst/>
              <a:ahLst/>
              <a:cxnLst/>
              <a:rect l="l" t="t" r="r" b="b"/>
              <a:pathLst>
                <a:path w="932" h="776" extrusionOk="0">
                  <a:moveTo>
                    <a:pt x="296" y="698"/>
                  </a:moveTo>
                  <a:cubicBezTo>
                    <a:pt x="559" y="776"/>
                    <a:pt x="823" y="621"/>
                    <a:pt x="900" y="373"/>
                  </a:cubicBezTo>
                  <a:cubicBezTo>
                    <a:pt x="931" y="248"/>
                    <a:pt x="916" y="109"/>
                    <a:pt x="854" y="0"/>
                  </a:cubicBezTo>
                  <a:lnTo>
                    <a:pt x="1" y="466"/>
                  </a:lnTo>
                  <a:cubicBezTo>
                    <a:pt x="63" y="574"/>
                    <a:pt x="171" y="667"/>
                    <a:pt x="296"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0"/>
            <p:cNvSpPr/>
            <p:nvPr/>
          </p:nvSpPr>
          <p:spPr>
            <a:xfrm>
              <a:off x="6879400" y="1175913"/>
              <a:ext cx="12825" cy="16700"/>
            </a:xfrm>
            <a:custGeom>
              <a:avLst/>
              <a:gdLst/>
              <a:ahLst/>
              <a:cxnLst/>
              <a:rect l="l" t="t" r="r" b="b"/>
              <a:pathLst>
                <a:path w="513" h="668" extrusionOk="0">
                  <a:moveTo>
                    <a:pt x="264" y="0"/>
                  </a:moveTo>
                  <a:cubicBezTo>
                    <a:pt x="187" y="47"/>
                    <a:pt x="109" y="125"/>
                    <a:pt x="63" y="202"/>
                  </a:cubicBezTo>
                  <a:cubicBezTo>
                    <a:pt x="32" y="295"/>
                    <a:pt x="1" y="388"/>
                    <a:pt x="16" y="481"/>
                  </a:cubicBezTo>
                  <a:cubicBezTo>
                    <a:pt x="32" y="543"/>
                    <a:pt x="47" y="605"/>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0"/>
            <p:cNvSpPr/>
            <p:nvPr/>
          </p:nvSpPr>
          <p:spPr>
            <a:xfrm>
              <a:off x="6818150" y="1068888"/>
              <a:ext cx="20575" cy="23300"/>
            </a:xfrm>
            <a:custGeom>
              <a:avLst/>
              <a:gdLst/>
              <a:ahLst/>
              <a:cxnLst/>
              <a:rect l="l" t="t" r="r" b="b"/>
              <a:pathLst>
                <a:path w="823" h="932" extrusionOk="0">
                  <a:moveTo>
                    <a:pt x="155" y="218"/>
                  </a:moveTo>
                  <a:cubicBezTo>
                    <a:pt x="0" y="513"/>
                    <a:pt x="202" y="885"/>
                    <a:pt x="543" y="916"/>
                  </a:cubicBezTo>
                  <a:cubicBezTo>
                    <a:pt x="636" y="931"/>
                    <a:pt x="745" y="900"/>
                    <a:pt x="822" y="854"/>
                  </a:cubicBezTo>
                  <a:lnTo>
                    <a:pt x="357" y="1"/>
                  </a:lnTo>
                  <a:cubicBezTo>
                    <a:pt x="264" y="47"/>
                    <a:pt x="202" y="125"/>
                    <a:pt x="155"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0"/>
            <p:cNvSpPr/>
            <p:nvPr/>
          </p:nvSpPr>
          <p:spPr>
            <a:xfrm>
              <a:off x="6763475" y="972738"/>
              <a:ext cx="16300" cy="12425"/>
            </a:xfrm>
            <a:custGeom>
              <a:avLst/>
              <a:gdLst/>
              <a:ahLst/>
              <a:cxnLst/>
              <a:rect l="l" t="t" r="r" b="b"/>
              <a:pathLst>
                <a:path w="652" h="497" extrusionOk="0">
                  <a:moveTo>
                    <a:pt x="0" y="233"/>
                  </a:moveTo>
                  <a:cubicBezTo>
                    <a:pt x="63" y="342"/>
                    <a:pt x="156" y="435"/>
                    <a:pt x="280" y="466"/>
                  </a:cubicBezTo>
                  <a:cubicBezTo>
                    <a:pt x="311" y="481"/>
                    <a:pt x="342" y="481"/>
                    <a:pt x="373" y="481"/>
                  </a:cubicBezTo>
                  <a:cubicBezTo>
                    <a:pt x="481" y="497"/>
                    <a:pt x="574" y="466"/>
                    <a:pt x="652" y="419"/>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0"/>
            <p:cNvSpPr/>
            <p:nvPr/>
          </p:nvSpPr>
          <p:spPr>
            <a:xfrm>
              <a:off x="6458325" y="1409338"/>
              <a:ext cx="16700" cy="12825"/>
            </a:xfrm>
            <a:custGeom>
              <a:avLst/>
              <a:gdLst/>
              <a:ahLst/>
              <a:cxnLst/>
              <a:rect l="l" t="t" r="r" b="b"/>
              <a:pathLst>
                <a:path w="668" h="513" extrusionOk="0">
                  <a:moveTo>
                    <a:pt x="667" y="279"/>
                  </a:moveTo>
                  <a:cubicBezTo>
                    <a:pt x="636" y="217"/>
                    <a:pt x="590" y="171"/>
                    <a:pt x="543" y="124"/>
                  </a:cubicBezTo>
                  <a:cubicBezTo>
                    <a:pt x="419" y="31"/>
                    <a:pt x="249" y="0"/>
                    <a:pt x="94" y="47"/>
                  </a:cubicBezTo>
                  <a:cubicBezTo>
                    <a:pt x="62" y="62"/>
                    <a:pt x="31" y="62"/>
                    <a:pt x="0" y="78"/>
                  </a:cubicBezTo>
                  <a:lnTo>
                    <a:pt x="249" y="512"/>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0"/>
            <p:cNvSpPr/>
            <p:nvPr/>
          </p:nvSpPr>
          <p:spPr>
            <a:xfrm>
              <a:off x="6399375" y="1299988"/>
              <a:ext cx="24075" cy="26400"/>
            </a:xfrm>
            <a:custGeom>
              <a:avLst/>
              <a:gdLst/>
              <a:ahLst/>
              <a:cxnLst/>
              <a:rect l="l" t="t" r="r" b="b"/>
              <a:pathLst>
                <a:path w="963" h="1056" extrusionOk="0">
                  <a:moveTo>
                    <a:pt x="482" y="1055"/>
                  </a:moveTo>
                  <a:cubicBezTo>
                    <a:pt x="513" y="1040"/>
                    <a:pt x="528" y="1009"/>
                    <a:pt x="559" y="993"/>
                  </a:cubicBezTo>
                  <a:cubicBezTo>
                    <a:pt x="963" y="652"/>
                    <a:pt x="606" y="1"/>
                    <a:pt x="94" y="156"/>
                  </a:cubicBezTo>
                  <a:cubicBezTo>
                    <a:pt x="63" y="171"/>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0"/>
            <p:cNvSpPr/>
            <p:nvPr/>
          </p:nvSpPr>
          <p:spPr>
            <a:xfrm>
              <a:off x="6557975" y="1346913"/>
              <a:ext cx="24050" cy="22125"/>
            </a:xfrm>
            <a:custGeom>
              <a:avLst/>
              <a:gdLst/>
              <a:ahLst/>
              <a:cxnLst/>
              <a:rect l="l" t="t" r="r" b="b"/>
              <a:pathLst>
                <a:path w="962" h="885" extrusionOk="0">
                  <a:moveTo>
                    <a:pt x="47" y="698"/>
                  </a:moveTo>
                  <a:cubicBezTo>
                    <a:pt x="47" y="776"/>
                    <a:pt x="78" y="838"/>
                    <a:pt x="109" y="884"/>
                  </a:cubicBezTo>
                  <a:lnTo>
                    <a:pt x="962" y="419"/>
                  </a:lnTo>
                  <a:cubicBezTo>
                    <a:pt x="931" y="357"/>
                    <a:pt x="884" y="310"/>
                    <a:pt x="838" y="264"/>
                  </a:cubicBezTo>
                  <a:cubicBezTo>
                    <a:pt x="497" y="0"/>
                    <a:pt x="0" y="279"/>
                    <a:pt x="47" y="69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0"/>
            <p:cNvSpPr/>
            <p:nvPr/>
          </p:nvSpPr>
          <p:spPr>
            <a:xfrm>
              <a:off x="6498250" y="1240288"/>
              <a:ext cx="28725" cy="31425"/>
            </a:xfrm>
            <a:custGeom>
              <a:avLst/>
              <a:gdLst/>
              <a:ahLst/>
              <a:cxnLst/>
              <a:rect l="l" t="t" r="r" b="b"/>
              <a:pathLst>
                <a:path w="1149" h="1257" extrusionOk="0">
                  <a:moveTo>
                    <a:pt x="141" y="884"/>
                  </a:moveTo>
                  <a:cubicBezTo>
                    <a:pt x="342" y="1256"/>
                    <a:pt x="916" y="1194"/>
                    <a:pt x="1025" y="776"/>
                  </a:cubicBezTo>
                  <a:cubicBezTo>
                    <a:pt x="1149" y="357"/>
                    <a:pt x="714" y="0"/>
                    <a:pt x="327" y="217"/>
                  </a:cubicBezTo>
                  <a:cubicBezTo>
                    <a:pt x="94" y="341"/>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0"/>
            <p:cNvSpPr/>
            <p:nvPr/>
          </p:nvSpPr>
          <p:spPr>
            <a:xfrm>
              <a:off x="6415675" y="1216638"/>
              <a:ext cx="28725" cy="31025"/>
            </a:xfrm>
            <a:custGeom>
              <a:avLst/>
              <a:gdLst/>
              <a:ahLst/>
              <a:cxnLst/>
              <a:rect l="l" t="t" r="r" b="b"/>
              <a:pathLst>
                <a:path w="1149" h="1241" extrusionOk="0">
                  <a:moveTo>
                    <a:pt x="124" y="869"/>
                  </a:moveTo>
                  <a:cubicBezTo>
                    <a:pt x="326" y="1241"/>
                    <a:pt x="900" y="1194"/>
                    <a:pt x="1024" y="775"/>
                  </a:cubicBezTo>
                  <a:cubicBezTo>
                    <a:pt x="1148" y="357"/>
                    <a:pt x="698" y="0"/>
                    <a:pt x="311" y="202"/>
                  </a:cubicBezTo>
                  <a:cubicBezTo>
                    <a:pt x="78" y="326"/>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0"/>
            <p:cNvSpPr/>
            <p:nvPr/>
          </p:nvSpPr>
          <p:spPr>
            <a:xfrm>
              <a:off x="6474225" y="1323263"/>
              <a:ext cx="29100" cy="31425"/>
            </a:xfrm>
            <a:custGeom>
              <a:avLst/>
              <a:gdLst/>
              <a:ahLst/>
              <a:cxnLst/>
              <a:rect l="l" t="t" r="r" b="b"/>
              <a:pathLst>
                <a:path w="1164" h="1257" extrusionOk="0">
                  <a:moveTo>
                    <a:pt x="140" y="884"/>
                  </a:moveTo>
                  <a:cubicBezTo>
                    <a:pt x="342" y="1256"/>
                    <a:pt x="915" y="1194"/>
                    <a:pt x="1039" y="776"/>
                  </a:cubicBezTo>
                  <a:cubicBezTo>
                    <a:pt x="1164"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0"/>
            <p:cNvSpPr/>
            <p:nvPr/>
          </p:nvSpPr>
          <p:spPr>
            <a:xfrm>
              <a:off x="6522300" y="1157688"/>
              <a:ext cx="28725" cy="31050"/>
            </a:xfrm>
            <a:custGeom>
              <a:avLst/>
              <a:gdLst/>
              <a:ahLst/>
              <a:cxnLst/>
              <a:rect l="l" t="t" r="r" b="b"/>
              <a:pathLst>
                <a:path w="1149" h="1242" extrusionOk="0">
                  <a:moveTo>
                    <a:pt x="140" y="869"/>
                  </a:moveTo>
                  <a:cubicBezTo>
                    <a:pt x="342" y="1241"/>
                    <a:pt x="900" y="1195"/>
                    <a:pt x="1024" y="776"/>
                  </a:cubicBezTo>
                  <a:cubicBezTo>
                    <a:pt x="1148" y="357"/>
                    <a:pt x="714" y="1"/>
                    <a:pt x="326" y="202"/>
                  </a:cubicBezTo>
                  <a:cubicBezTo>
                    <a:pt x="94" y="326"/>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0"/>
            <p:cNvSpPr/>
            <p:nvPr/>
          </p:nvSpPr>
          <p:spPr>
            <a:xfrm>
              <a:off x="6581225" y="1264313"/>
              <a:ext cx="28725" cy="31425"/>
            </a:xfrm>
            <a:custGeom>
              <a:avLst/>
              <a:gdLst/>
              <a:ahLst/>
              <a:cxnLst/>
              <a:rect l="l" t="t" r="r" b="b"/>
              <a:pathLst>
                <a:path w="1149" h="1257" extrusionOk="0">
                  <a:moveTo>
                    <a:pt x="141" y="885"/>
                  </a:moveTo>
                  <a:cubicBezTo>
                    <a:pt x="342" y="1257"/>
                    <a:pt x="901" y="1195"/>
                    <a:pt x="1025" y="776"/>
                  </a:cubicBezTo>
                  <a:cubicBezTo>
                    <a:pt x="1149" y="357"/>
                    <a:pt x="714" y="1"/>
                    <a:pt x="327" y="218"/>
                  </a:cubicBezTo>
                  <a:cubicBezTo>
                    <a:pt x="94" y="342"/>
                    <a:pt x="1" y="637"/>
                    <a:pt x="141"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0"/>
            <p:cNvSpPr/>
            <p:nvPr/>
          </p:nvSpPr>
          <p:spPr>
            <a:xfrm>
              <a:off x="6346650" y="1202663"/>
              <a:ext cx="12425" cy="16325"/>
            </a:xfrm>
            <a:custGeom>
              <a:avLst/>
              <a:gdLst/>
              <a:ahLst/>
              <a:cxnLst/>
              <a:rect l="l" t="t" r="r" b="b"/>
              <a:pathLst>
                <a:path w="497" h="653" extrusionOk="0">
                  <a:moveTo>
                    <a:pt x="233" y="652"/>
                  </a:moveTo>
                  <a:cubicBezTo>
                    <a:pt x="264" y="637"/>
                    <a:pt x="280" y="621"/>
                    <a:pt x="311" y="606"/>
                  </a:cubicBezTo>
                  <a:cubicBezTo>
                    <a:pt x="388" y="543"/>
                    <a:pt x="435" y="450"/>
                    <a:pt x="466" y="373"/>
                  </a:cubicBezTo>
                  <a:cubicBezTo>
                    <a:pt x="497" y="233"/>
                    <a:pt x="481" y="109"/>
                    <a:pt x="419"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0"/>
            <p:cNvSpPr/>
            <p:nvPr/>
          </p:nvSpPr>
          <p:spPr>
            <a:xfrm>
              <a:off x="6442825" y="1143738"/>
              <a:ext cx="26375" cy="20575"/>
            </a:xfrm>
            <a:custGeom>
              <a:avLst/>
              <a:gdLst/>
              <a:ahLst/>
              <a:cxnLst/>
              <a:rect l="l" t="t" r="r" b="b"/>
              <a:pathLst>
                <a:path w="1055" h="823" extrusionOk="0">
                  <a:moveTo>
                    <a:pt x="295" y="714"/>
                  </a:moveTo>
                  <a:cubicBezTo>
                    <a:pt x="698" y="822"/>
                    <a:pt x="1055" y="388"/>
                    <a:pt x="853" y="0"/>
                  </a:cubicBezTo>
                  <a:lnTo>
                    <a:pt x="0" y="465"/>
                  </a:lnTo>
                  <a:cubicBezTo>
                    <a:pt x="62" y="590"/>
                    <a:pt x="155" y="667"/>
                    <a:pt x="295" y="71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0"/>
            <p:cNvSpPr/>
            <p:nvPr/>
          </p:nvSpPr>
          <p:spPr>
            <a:xfrm>
              <a:off x="6665775" y="1293388"/>
              <a:ext cx="12425" cy="16700"/>
            </a:xfrm>
            <a:custGeom>
              <a:avLst/>
              <a:gdLst/>
              <a:ahLst/>
              <a:cxnLst/>
              <a:rect l="l" t="t" r="r" b="b"/>
              <a:pathLst>
                <a:path w="497" h="668" extrusionOk="0">
                  <a:moveTo>
                    <a:pt x="264" y="1"/>
                  </a:moveTo>
                  <a:cubicBezTo>
                    <a:pt x="171" y="63"/>
                    <a:pt x="109" y="125"/>
                    <a:pt x="62" y="218"/>
                  </a:cubicBezTo>
                  <a:cubicBezTo>
                    <a:pt x="16" y="296"/>
                    <a:pt x="0" y="389"/>
                    <a:pt x="16" y="482"/>
                  </a:cubicBezTo>
                  <a:cubicBezTo>
                    <a:pt x="16" y="559"/>
                    <a:pt x="31" y="621"/>
                    <a:pt x="78" y="668"/>
                  </a:cubicBezTo>
                  <a:lnTo>
                    <a:pt x="496"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0"/>
            <p:cNvSpPr/>
            <p:nvPr/>
          </p:nvSpPr>
          <p:spPr>
            <a:xfrm>
              <a:off x="6604500" y="1186763"/>
              <a:ext cx="20575" cy="22900"/>
            </a:xfrm>
            <a:custGeom>
              <a:avLst/>
              <a:gdLst/>
              <a:ahLst/>
              <a:cxnLst/>
              <a:rect l="l" t="t" r="r" b="b"/>
              <a:pathLst>
                <a:path w="823" h="916" extrusionOk="0">
                  <a:moveTo>
                    <a:pt x="156" y="202"/>
                  </a:moveTo>
                  <a:cubicBezTo>
                    <a:pt x="1" y="513"/>
                    <a:pt x="202" y="885"/>
                    <a:pt x="543" y="916"/>
                  </a:cubicBezTo>
                  <a:cubicBezTo>
                    <a:pt x="636" y="916"/>
                    <a:pt x="730" y="900"/>
                    <a:pt x="823" y="854"/>
                  </a:cubicBezTo>
                  <a:lnTo>
                    <a:pt x="357" y="1"/>
                  </a:lnTo>
                  <a:cubicBezTo>
                    <a:pt x="264" y="47"/>
                    <a:pt x="202" y="125"/>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0"/>
            <p:cNvSpPr/>
            <p:nvPr/>
          </p:nvSpPr>
          <p:spPr>
            <a:xfrm>
              <a:off x="6549450" y="1090613"/>
              <a:ext cx="16700" cy="12425"/>
            </a:xfrm>
            <a:custGeom>
              <a:avLst/>
              <a:gdLst/>
              <a:ahLst/>
              <a:cxnLst/>
              <a:rect l="l" t="t" r="r" b="b"/>
              <a:pathLst>
                <a:path w="668" h="497" extrusionOk="0">
                  <a:moveTo>
                    <a:pt x="0" y="233"/>
                  </a:moveTo>
                  <a:cubicBezTo>
                    <a:pt x="62" y="342"/>
                    <a:pt x="171" y="435"/>
                    <a:pt x="295" y="466"/>
                  </a:cubicBezTo>
                  <a:cubicBezTo>
                    <a:pt x="419" y="497"/>
                    <a:pt x="559" y="481"/>
                    <a:pt x="667" y="419"/>
                  </a:cubicBezTo>
                  <a:lnTo>
                    <a:pt x="434"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0"/>
            <p:cNvSpPr/>
            <p:nvPr/>
          </p:nvSpPr>
          <p:spPr>
            <a:xfrm>
              <a:off x="6344325" y="1464788"/>
              <a:ext cx="24075" cy="22125"/>
            </a:xfrm>
            <a:custGeom>
              <a:avLst/>
              <a:gdLst/>
              <a:ahLst/>
              <a:cxnLst/>
              <a:rect l="l" t="t" r="r" b="b"/>
              <a:pathLst>
                <a:path w="963" h="885" extrusionOk="0">
                  <a:moveTo>
                    <a:pt x="962" y="419"/>
                  </a:moveTo>
                  <a:cubicBezTo>
                    <a:pt x="916" y="357"/>
                    <a:pt x="885" y="310"/>
                    <a:pt x="823" y="264"/>
                  </a:cubicBezTo>
                  <a:cubicBezTo>
                    <a:pt x="481" y="0"/>
                    <a:pt x="1" y="279"/>
                    <a:pt x="47" y="698"/>
                  </a:cubicBezTo>
                  <a:cubicBezTo>
                    <a:pt x="47" y="776"/>
                    <a:pt x="63" y="838"/>
                    <a:pt x="94"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0"/>
            <p:cNvSpPr/>
            <p:nvPr/>
          </p:nvSpPr>
          <p:spPr>
            <a:xfrm>
              <a:off x="6283850" y="1358938"/>
              <a:ext cx="28700" cy="31025"/>
            </a:xfrm>
            <a:custGeom>
              <a:avLst/>
              <a:gdLst/>
              <a:ahLst/>
              <a:cxnLst/>
              <a:rect l="l" t="t" r="r" b="b"/>
              <a:pathLst>
                <a:path w="1148" h="1241" extrusionOk="0">
                  <a:moveTo>
                    <a:pt x="1024" y="372"/>
                  </a:moveTo>
                  <a:cubicBezTo>
                    <a:pt x="807" y="0"/>
                    <a:pt x="248" y="62"/>
                    <a:pt x="124" y="481"/>
                  </a:cubicBezTo>
                  <a:cubicBezTo>
                    <a:pt x="0" y="884"/>
                    <a:pt x="434" y="1241"/>
                    <a:pt x="822" y="1039"/>
                  </a:cubicBezTo>
                  <a:cubicBezTo>
                    <a:pt x="1055" y="915"/>
                    <a:pt x="1148" y="620"/>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0"/>
            <p:cNvSpPr/>
            <p:nvPr/>
          </p:nvSpPr>
          <p:spPr>
            <a:xfrm>
              <a:off x="6307100" y="1277513"/>
              <a:ext cx="31425" cy="28700"/>
            </a:xfrm>
            <a:custGeom>
              <a:avLst/>
              <a:gdLst/>
              <a:ahLst/>
              <a:cxnLst/>
              <a:rect l="l" t="t" r="r" b="b"/>
              <a:pathLst>
                <a:path w="1257" h="1148" extrusionOk="0">
                  <a:moveTo>
                    <a:pt x="388" y="124"/>
                  </a:moveTo>
                  <a:cubicBezTo>
                    <a:pt x="1" y="341"/>
                    <a:pt x="63" y="900"/>
                    <a:pt x="482" y="1024"/>
                  </a:cubicBezTo>
                  <a:cubicBezTo>
                    <a:pt x="900" y="1148"/>
                    <a:pt x="1257" y="698"/>
                    <a:pt x="1040" y="326"/>
                  </a:cubicBezTo>
                  <a:cubicBezTo>
                    <a:pt x="916"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0"/>
            <p:cNvSpPr/>
            <p:nvPr/>
          </p:nvSpPr>
          <p:spPr>
            <a:xfrm>
              <a:off x="6366050" y="1384138"/>
              <a:ext cx="31425" cy="28700"/>
            </a:xfrm>
            <a:custGeom>
              <a:avLst/>
              <a:gdLst/>
              <a:ahLst/>
              <a:cxnLst/>
              <a:rect l="l" t="t" r="r" b="b"/>
              <a:pathLst>
                <a:path w="1257" h="1148" extrusionOk="0">
                  <a:moveTo>
                    <a:pt x="388" y="140"/>
                  </a:moveTo>
                  <a:cubicBezTo>
                    <a:pt x="0" y="341"/>
                    <a:pt x="62" y="915"/>
                    <a:pt x="481" y="1024"/>
                  </a:cubicBezTo>
                  <a:cubicBezTo>
                    <a:pt x="900" y="1148"/>
                    <a:pt x="1256"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0"/>
            <p:cNvSpPr/>
            <p:nvPr/>
          </p:nvSpPr>
          <p:spPr>
            <a:xfrm>
              <a:off x="6228775" y="1261613"/>
              <a:ext cx="23675" cy="19800"/>
            </a:xfrm>
            <a:custGeom>
              <a:avLst/>
              <a:gdLst/>
              <a:ahLst/>
              <a:cxnLst/>
              <a:rect l="l" t="t" r="r" b="b"/>
              <a:pathLst>
                <a:path w="947" h="792" extrusionOk="0">
                  <a:moveTo>
                    <a:pt x="1" y="465"/>
                  </a:moveTo>
                  <a:cubicBezTo>
                    <a:pt x="140" y="698"/>
                    <a:pt x="435" y="791"/>
                    <a:pt x="668" y="667"/>
                  </a:cubicBezTo>
                  <a:cubicBezTo>
                    <a:pt x="776" y="589"/>
                    <a:pt x="869" y="496"/>
                    <a:pt x="900" y="372"/>
                  </a:cubicBezTo>
                  <a:cubicBezTo>
                    <a:pt x="947" y="248"/>
                    <a:pt x="931" y="109"/>
                    <a:pt x="869"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0"/>
            <p:cNvSpPr/>
            <p:nvPr/>
          </p:nvSpPr>
          <p:spPr>
            <a:xfrm>
              <a:off x="6451725" y="1411663"/>
              <a:ext cx="12825" cy="16300"/>
            </a:xfrm>
            <a:custGeom>
              <a:avLst/>
              <a:gdLst/>
              <a:ahLst/>
              <a:cxnLst/>
              <a:rect l="l" t="t" r="r" b="b"/>
              <a:pathLst>
                <a:path w="513" h="652" extrusionOk="0">
                  <a:moveTo>
                    <a:pt x="264" y="0"/>
                  </a:moveTo>
                  <a:cubicBezTo>
                    <a:pt x="94" y="93"/>
                    <a:pt x="1" y="279"/>
                    <a:pt x="16" y="466"/>
                  </a:cubicBezTo>
                  <a:cubicBezTo>
                    <a:pt x="32" y="543"/>
                    <a:pt x="47" y="605"/>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0"/>
            <p:cNvSpPr/>
            <p:nvPr/>
          </p:nvSpPr>
          <p:spPr>
            <a:xfrm>
              <a:off x="6391625" y="1304638"/>
              <a:ext cx="19800" cy="24850"/>
            </a:xfrm>
            <a:custGeom>
              <a:avLst/>
              <a:gdLst/>
              <a:ahLst/>
              <a:cxnLst/>
              <a:rect l="l" t="t" r="r" b="b"/>
              <a:pathLst>
                <a:path w="792" h="994" extrusionOk="0">
                  <a:moveTo>
                    <a:pt x="125" y="668"/>
                  </a:moveTo>
                  <a:cubicBezTo>
                    <a:pt x="249" y="900"/>
                    <a:pt x="544" y="993"/>
                    <a:pt x="792" y="869"/>
                  </a:cubicBezTo>
                  <a:lnTo>
                    <a:pt x="311" y="1"/>
                  </a:lnTo>
                  <a:cubicBezTo>
                    <a:pt x="78" y="140"/>
                    <a:pt x="1" y="435"/>
                    <a:pt x="125"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0"/>
            <p:cNvSpPr/>
            <p:nvPr/>
          </p:nvSpPr>
          <p:spPr>
            <a:xfrm>
              <a:off x="6335800" y="1208488"/>
              <a:ext cx="16700" cy="12425"/>
            </a:xfrm>
            <a:custGeom>
              <a:avLst/>
              <a:gdLst/>
              <a:ahLst/>
              <a:cxnLst/>
              <a:rect l="l" t="t" r="r" b="b"/>
              <a:pathLst>
                <a:path w="668" h="497" extrusionOk="0">
                  <a:moveTo>
                    <a:pt x="0" y="233"/>
                  </a:moveTo>
                  <a:cubicBezTo>
                    <a:pt x="62" y="342"/>
                    <a:pt x="171" y="435"/>
                    <a:pt x="295" y="466"/>
                  </a:cubicBezTo>
                  <a:cubicBezTo>
                    <a:pt x="419" y="497"/>
                    <a:pt x="543" y="481"/>
                    <a:pt x="667" y="419"/>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0"/>
            <p:cNvSpPr/>
            <p:nvPr/>
          </p:nvSpPr>
          <p:spPr>
            <a:xfrm>
              <a:off x="6768125" y="959938"/>
              <a:ext cx="16700" cy="12825"/>
            </a:xfrm>
            <a:custGeom>
              <a:avLst/>
              <a:gdLst/>
              <a:ahLst/>
              <a:cxnLst/>
              <a:rect l="l" t="t" r="r" b="b"/>
              <a:pathLst>
                <a:path w="668" h="513" extrusionOk="0">
                  <a:moveTo>
                    <a:pt x="233" y="512"/>
                  </a:moveTo>
                  <a:lnTo>
                    <a:pt x="667" y="280"/>
                  </a:lnTo>
                  <a:cubicBezTo>
                    <a:pt x="636" y="218"/>
                    <a:pt x="590" y="171"/>
                    <a:pt x="543" y="125"/>
                  </a:cubicBezTo>
                  <a:cubicBezTo>
                    <a:pt x="404"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0"/>
            <p:cNvSpPr/>
            <p:nvPr/>
          </p:nvSpPr>
          <p:spPr>
            <a:xfrm>
              <a:off x="6709200" y="852938"/>
              <a:ext cx="18250" cy="23675"/>
            </a:xfrm>
            <a:custGeom>
              <a:avLst/>
              <a:gdLst/>
              <a:ahLst/>
              <a:cxnLst/>
              <a:rect l="l" t="t" r="r" b="b"/>
              <a:pathLst>
                <a:path w="730" h="947" extrusionOk="0">
                  <a:moveTo>
                    <a:pt x="465" y="946"/>
                  </a:moveTo>
                  <a:cubicBezTo>
                    <a:pt x="496" y="931"/>
                    <a:pt x="527" y="915"/>
                    <a:pt x="558" y="884"/>
                  </a:cubicBezTo>
                  <a:cubicBezTo>
                    <a:pt x="667" y="775"/>
                    <a:pt x="729" y="620"/>
                    <a:pt x="714" y="465"/>
                  </a:cubicBezTo>
                  <a:cubicBezTo>
                    <a:pt x="714" y="403"/>
                    <a:pt x="698" y="326"/>
                    <a:pt x="667" y="279"/>
                  </a:cubicBezTo>
                  <a:cubicBezTo>
                    <a:pt x="636" y="217"/>
                    <a:pt x="589" y="171"/>
                    <a:pt x="543" y="124"/>
                  </a:cubicBezTo>
                  <a:cubicBezTo>
                    <a:pt x="403" y="31"/>
                    <a:pt x="248" y="0"/>
                    <a:pt x="93" y="47"/>
                  </a:cubicBezTo>
                  <a:cubicBezTo>
                    <a:pt x="62" y="47"/>
                    <a:pt x="31" y="62"/>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0"/>
            <p:cNvSpPr/>
            <p:nvPr/>
          </p:nvSpPr>
          <p:spPr>
            <a:xfrm>
              <a:off x="6723150" y="768013"/>
              <a:ext cx="31425" cy="28725"/>
            </a:xfrm>
            <a:custGeom>
              <a:avLst/>
              <a:gdLst/>
              <a:ahLst/>
              <a:cxnLst/>
              <a:rect l="l" t="t" r="r" b="b"/>
              <a:pathLst>
                <a:path w="1257" h="1149" extrusionOk="0">
                  <a:moveTo>
                    <a:pt x="869" y="1024"/>
                  </a:moveTo>
                  <a:cubicBezTo>
                    <a:pt x="1257" y="822"/>
                    <a:pt x="1195" y="249"/>
                    <a:pt x="776" y="124"/>
                  </a:cubicBezTo>
                  <a:cubicBezTo>
                    <a:pt x="357" y="0"/>
                    <a:pt x="0" y="450"/>
                    <a:pt x="202" y="838"/>
                  </a:cubicBezTo>
                  <a:cubicBezTo>
                    <a:pt x="342" y="1071"/>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0"/>
            <p:cNvSpPr/>
            <p:nvPr/>
          </p:nvSpPr>
          <p:spPr>
            <a:xfrm>
              <a:off x="6782075" y="875038"/>
              <a:ext cx="31450" cy="28700"/>
            </a:xfrm>
            <a:custGeom>
              <a:avLst/>
              <a:gdLst/>
              <a:ahLst/>
              <a:cxnLst/>
              <a:rect l="l" t="t" r="r" b="b"/>
              <a:pathLst>
                <a:path w="1258" h="1148" extrusionOk="0">
                  <a:moveTo>
                    <a:pt x="869" y="1024"/>
                  </a:moveTo>
                  <a:cubicBezTo>
                    <a:pt x="1257" y="807"/>
                    <a:pt x="1195" y="248"/>
                    <a:pt x="776" y="124"/>
                  </a:cubicBezTo>
                  <a:cubicBezTo>
                    <a:pt x="358" y="0"/>
                    <a:pt x="1" y="450"/>
                    <a:pt x="203" y="822"/>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0"/>
            <p:cNvSpPr/>
            <p:nvPr/>
          </p:nvSpPr>
          <p:spPr>
            <a:xfrm>
              <a:off x="6656075" y="752888"/>
              <a:ext cx="12425" cy="16700"/>
            </a:xfrm>
            <a:custGeom>
              <a:avLst/>
              <a:gdLst/>
              <a:ahLst/>
              <a:cxnLst/>
              <a:rect l="l" t="t" r="r" b="b"/>
              <a:pathLst>
                <a:path w="497" h="668" extrusionOk="0">
                  <a:moveTo>
                    <a:pt x="233" y="667"/>
                  </a:moveTo>
                  <a:cubicBezTo>
                    <a:pt x="264" y="652"/>
                    <a:pt x="295" y="636"/>
                    <a:pt x="326" y="621"/>
                  </a:cubicBezTo>
                  <a:cubicBezTo>
                    <a:pt x="435" y="512"/>
                    <a:pt x="497" y="357"/>
                    <a:pt x="481" y="187"/>
                  </a:cubicBezTo>
                  <a:cubicBezTo>
                    <a:pt x="481" y="156"/>
                    <a:pt x="481" y="125"/>
                    <a:pt x="466" y="94"/>
                  </a:cubicBezTo>
                  <a:cubicBezTo>
                    <a:pt x="466" y="63"/>
                    <a:pt x="450" y="32"/>
                    <a:pt x="435" y="1"/>
                  </a:cubicBezTo>
                  <a:lnTo>
                    <a:pt x="0"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0"/>
            <p:cNvSpPr/>
            <p:nvPr/>
          </p:nvSpPr>
          <p:spPr>
            <a:xfrm>
              <a:off x="6554100" y="1077038"/>
              <a:ext cx="16700" cy="13600"/>
            </a:xfrm>
            <a:custGeom>
              <a:avLst/>
              <a:gdLst/>
              <a:ahLst/>
              <a:cxnLst/>
              <a:rect l="l" t="t" r="r" b="b"/>
              <a:pathLst>
                <a:path w="668" h="544" extrusionOk="0">
                  <a:moveTo>
                    <a:pt x="248" y="543"/>
                  </a:moveTo>
                  <a:lnTo>
                    <a:pt x="667" y="311"/>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0"/>
            <p:cNvSpPr/>
            <p:nvPr/>
          </p:nvSpPr>
          <p:spPr>
            <a:xfrm>
              <a:off x="6495550" y="968088"/>
              <a:ext cx="23675" cy="26400"/>
            </a:xfrm>
            <a:custGeom>
              <a:avLst/>
              <a:gdLst/>
              <a:ahLst/>
              <a:cxnLst/>
              <a:rect l="l" t="t" r="r" b="b"/>
              <a:pathLst>
                <a:path w="947" h="1056" extrusionOk="0">
                  <a:moveTo>
                    <a:pt x="466" y="1055"/>
                  </a:moveTo>
                  <a:cubicBezTo>
                    <a:pt x="497" y="1040"/>
                    <a:pt x="528" y="1024"/>
                    <a:pt x="543" y="993"/>
                  </a:cubicBezTo>
                  <a:cubicBezTo>
                    <a:pt x="946" y="652"/>
                    <a:pt x="590" y="0"/>
                    <a:pt x="78" y="155"/>
                  </a:cubicBezTo>
                  <a:cubicBezTo>
                    <a:pt x="47"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0"/>
            <p:cNvSpPr/>
            <p:nvPr/>
          </p:nvSpPr>
          <p:spPr>
            <a:xfrm>
              <a:off x="6648700" y="1011513"/>
              <a:ext cx="29100" cy="26000"/>
            </a:xfrm>
            <a:custGeom>
              <a:avLst/>
              <a:gdLst/>
              <a:ahLst/>
              <a:cxnLst/>
              <a:rect l="l" t="t" r="r" b="b"/>
              <a:pathLst>
                <a:path w="1164" h="1040" extrusionOk="0">
                  <a:moveTo>
                    <a:pt x="311" y="1040"/>
                  </a:moveTo>
                  <a:lnTo>
                    <a:pt x="1164" y="574"/>
                  </a:lnTo>
                  <a:cubicBezTo>
                    <a:pt x="854" y="0"/>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0"/>
            <p:cNvSpPr/>
            <p:nvPr/>
          </p:nvSpPr>
          <p:spPr>
            <a:xfrm>
              <a:off x="6594025" y="908763"/>
              <a:ext cx="29100" cy="31425"/>
            </a:xfrm>
            <a:custGeom>
              <a:avLst/>
              <a:gdLst/>
              <a:ahLst/>
              <a:cxnLst/>
              <a:rect l="l" t="t" r="r" b="b"/>
              <a:pathLst>
                <a:path w="1164" h="1257" extrusionOk="0">
                  <a:moveTo>
                    <a:pt x="140" y="884"/>
                  </a:moveTo>
                  <a:cubicBezTo>
                    <a:pt x="342" y="1257"/>
                    <a:pt x="916" y="1195"/>
                    <a:pt x="1040" y="776"/>
                  </a:cubicBezTo>
                  <a:cubicBezTo>
                    <a:pt x="1164" y="357"/>
                    <a:pt x="714" y="0"/>
                    <a:pt x="326" y="218"/>
                  </a:cubicBezTo>
                  <a:cubicBezTo>
                    <a:pt x="94" y="342"/>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0"/>
            <p:cNvSpPr/>
            <p:nvPr/>
          </p:nvSpPr>
          <p:spPr>
            <a:xfrm>
              <a:off x="6511450" y="884713"/>
              <a:ext cx="28700" cy="31450"/>
            </a:xfrm>
            <a:custGeom>
              <a:avLst/>
              <a:gdLst/>
              <a:ahLst/>
              <a:cxnLst/>
              <a:rect l="l" t="t" r="r" b="b"/>
              <a:pathLst>
                <a:path w="1148" h="1258" extrusionOk="0">
                  <a:moveTo>
                    <a:pt x="124" y="885"/>
                  </a:moveTo>
                  <a:cubicBezTo>
                    <a:pt x="341" y="1257"/>
                    <a:pt x="900" y="1195"/>
                    <a:pt x="1024" y="776"/>
                  </a:cubicBezTo>
                  <a:cubicBezTo>
                    <a:pt x="1148" y="358"/>
                    <a:pt x="698" y="1"/>
                    <a:pt x="326" y="218"/>
                  </a:cubicBezTo>
                  <a:cubicBezTo>
                    <a:pt x="78" y="342"/>
                    <a:pt x="0" y="637"/>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0"/>
            <p:cNvSpPr/>
            <p:nvPr/>
          </p:nvSpPr>
          <p:spPr>
            <a:xfrm>
              <a:off x="6570375" y="991738"/>
              <a:ext cx="28725" cy="31425"/>
            </a:xfrm>
            <a:custGeom>
              <a:avLst/>
              <a:gdLst/>
              <a:ahLst/>
              <a:cxnLst/>
              <a:rect l="l" t="t" r="r" b="b"/>
              <a:pathLst>
                <a:path w="1149" h="1257" extrusionOk="0">
                  <a:moveTo>
                    <a:pt x="125" y="869"/>
                  </a:moveTo>
                  <a:cubicBezTo>
                    <a:pt x="342" y="1257"/>
                    <a:pt x="900" y="1195"/>
                    <a:pt x="1024" y="776"/>
                  </a:cubicBezTo>
                  <a:cubicBezTo>
                    <a:pt x="1148" y="357"/>
                    <a:pt x="699" y="0"/>
                    <a:pt x="326" y="218"/>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0"/>
            <p:cNvSpPr/>
            <p:nvPr/>
          </p:nvSpPr>
          <p:spPr>
            <a:xfrm>
              <a:off x="6618075" y="825788"/>
              <a:ext cx="28725" cy="31425"/>
            </a:xfrm>
            <a:custGeom>
              <a:avLst/>
              <a:gdLst/>
              <a:ahLst/>
              <a:cxnLst/>
              <a:rect l="l" t="t" r="r" b="b"/>
              <a:pathLst>
                <a:path w="1149" h="1257" extrusionOk="0">
                  <a:moveTo>
                    <a:pt x="140" y="884"/>
                  </a:moveTo>
                  <a:cubicBezTo>
                    <a:pt x="342" y="1257"/>
                    <a:pt x="915" y="1195"/>
                    <a:pt x="1040" y="776"/>
                  </a:cubicBezTo>
                  <a:cubicBezTo>
                    <a:pt x="1148" y="357"/>
                    <a:pt x="714" y="0"/>
                    <a:pt x="326" y="217"/>
                  </a:cubicBezTo>
                  <a:cubicBezTo>
                    <a:pt x="93" y="342"/>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0"/>
            <p:cNvSpPr/>
            <p:nvPr/>
          </p:nvSpPr>
          <p:spPr>
            <a:xfrm>
              <a:off x="6677000" y="932788"/>
              <a:ext cx="28725" cy="31450"/>
            </a:xfrm>
            <a:custGeom>
              <a:avLst/>
              <a:gdLst/>
              <a:ahLst/>
              <a:cxnLst/>
              <a:rect l="l" t="t" r="r" b="b"/>
              <a:pathLst>
                <a:path w="1149" h="1258" extrusionOk="0">
                  <a:moveTo>
                    <a:pt x="140" y="870"/>
                  </a:moveTo>
                  <a:cubicBezTo>
                    <a:pt x="342" y="1257"/>
                    <a:pt x="916" y="1195"/>
                    <a:pt x="1040" y="776"/>
                  </a:cubicBezTo>
                  <a:cubicBezTo>
                    <a:pt x="1149" y="358"/>
                    <a:pt x="714" y="1"/>
                    <a:pt x="327" y="218"/>
                  </a:cubicBezTo>
                  <a:cubicBezTo>
                    <a:pt x="94" y="342"/>
                    <a:pt x="1" y="637"/>
                    <a:pt x="140" y="87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0"/>
            <p:cNvSpPr/>
            <p:nvPr/>
          </p:nvSpPr>
          <p:spPr>
            <a:xfrm>
              <a:off x="6442425" y="870763"/>
              <a:ext cx="13200" cy="16700"/>
            </a:xfrm>
            <a:custGeom>
              <a:avLst/>
              <a:gdLst/>
              <a:ahLst/>
              <a:cxnLst/>
              <a:rect l="l" t="t" r="r" b="b"/>
              <a:pathLst>
                <a:path w="528" h="668" extrusionOk="0">
                  <a:moveTo>
                    <a:pt x="233" y="667"/>
                  </a:moveTo>
                  <a:cubicBezTo>
                    <a:pt x="264" y="652"/>
                    <a:pt x="295" y="636"/>
                    <a:pt x="311" y="621"/>
                  </a:cubicBezTo>
                  <a:cubicBezTo>
                    <a:pt x="466" y="481"/>
                    <a:pt x="528" y="280"/>
                    <a:pt x="466" y="94"/>
                  </a:cubicBezTo>
                  <a:cubicBezTo>
                    <a:pt x="450" y="62"/>
                    <a:pt x="435" y="31"/>
                    <a:pt x="419"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0"/>
            <p:cNvSpPr/>
            <p:nvPr/>
          </p:nvSpPr>
          <p:spPr>
            <a:xfrm>
              <a:off x="6538575" y="811813"/>
              <a:ext cx="26400" cy="24075"/>
            </a:xfrm>
            <a:custGeom>
              <a:avLst/>
              <a:gdLst/>
              <a:ahLst/>
              <a:cxnLst/>
              <a:rect l="l" t="t" r="r" b="b"/>
              <a:pathLst>
                <a:path w="1056" h="963" extrusionOk="0">
                  <a:moveTo>
                    <a:pt x="63" y="559"/>
                  </a:moveTo>
                  <a:cubicBezTo>
                    <a:pt x="404" y="963"/>
                    <a:pt x="1056" y="606"/>
                    <a:pt x="900" y="94"/>
                  </a:cubicBezTo>
                  <a:cubicBezTo>
                    <a:pt x="885" y="63"/>
                    <a:pt x="869" y="32"/>
                    <a:pt x="854" y="1"/>
                  </a:cubicBezTo>
                  <a:lnTo>
                    <a:pt x="1" y="482"/>
                  </a:lnTo>
                  <a:cubicBezTo>
                    <a:pt x="16" y="513"/>
                    <a:pt x="32" y="528"/>
                    <a:pt x="63"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0"/>
            <p:cNvSpPr/>
            <p:nvPr/>
          </p:nvSpPr>
          <p:spPr>
            <a:xfrm>
              <a:off x="6759975" y="961888"/>
              <a:ext cx="14000" cy="16700"/>
            </a:xfrm>
            <a:custGeom>
              <a:avLst/>
              <a:gdLst/>
              <a:ahLst/>
              <a:cxnLst/>
              <a:rect l="l" t="t" r="r" b="b"/>
              <a:pathLst>
                <a:path w="560" h="668" extrusionOk="0">
                  <a:moveTo>
                    <a:pt x="327" y="0"/>
                  </a:moveTo>
                  <a:cubicBezTo>
                    <a:pt x="94" y="140"/>
                    <a:pt x="1" y="434"/>
                    <a:pt x="125"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0"/>
            <p:cNvSpPr/>
            <p:nvPr/>
          </p:nvSpPr>
          <p:spPr>
            <a:xfrm>
              <a:off x="6702200" y="855263"/>
              <a:ext cx="18650" cy="22900"/>
            </a:xfrm>
            <a:custGeom>
              <a:avLst/>
              <a:gdLst/>
              <a:ahLst/>
              <a:cxnLst/>
              <a:rect l="l" t="t" r="r" b="b"/>
              <a:pathLst>
                <a:path w="746" h="916" extrusionOk="0">
                  <a:moveTo>
                    <a:pt x="79" y="202"/>
                  </a:moveTo>
                  <a:cubicBezTo>
                    <a:pt x="1" y="341"/>
                    <a:pt x="1" y="512"/>
                    <a:pt x="79" y="651"/>
                  </a:cubicBezTo>
                  <a:cubicBezTo>
                    <a:pt x="156" y="807"/>
                    <a:pt x="311" y="900"/>
                    <a:pt x="466" y="915"/>
                  </a:cubicBezTo>
                  <a:cubicBezTo>
                    <a:pt x="559" y="915"/>
                    <a:pt x="668" y="900"/>
                    <a:pt x="745" y="853"/>
                  </a:cubicBezTo>
                  <a:lnTo>
                    <a:pt x="280" y="0"/>
                  </a:lnTo>
                  <a:cubicBezTo>
                    <a:pt x="187" y="47"/>
                    <a:pt x="125" y="109"/>
                    <a:pt x="79"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0"/>
            <p:cNvSpPr/>
            <p:nvPr/>
          </p:nvSpPr>
          <p:spPr>
            <a:xfrm>
              <a:off x="6645600" y="759088"/>
              <a:ext cx="16300" cy="12425"/>
            </a:xfrm>
            <a:custGeom>
              <a:avLst/>
              <a:gdLst/>
              <a:ahLst/>
              <a:cxnLst/>
              <a:rect l="l" t="t" r="r" b="b"/>
              <a:pathLst>
                <a:path w="652" h="497" extrusionOk="0">
                  <a:moveTo>
                    <a:pt x="1" y="233"/>
                  </a:moveTo>
                  <a:cubicBezTo>
                    <a:pt x="16" y="264"/>
                    <a:pt x="32" y="295"/>
                    <a:pt x="47" y="311"/>
                  </a:cubicBezTo>
                  <a:cubicBezTo>
                    <a:pt x="140" y="404"/>
                    <a:pt x="249" y="466"/>
                    <a:pt x="373" y="481"/>
                  </a:cubicBezTo>
                  <a:cubicBezTo>
                    <a:pt x="481" y="497"/>
                    <a:pt x="574" y="466"/>
                    <a:pt x="652" y="419"/>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0"/>
            <p:cNvSpPr/>
            <p:nvPr/>
          </p:nvSpPr>
          <p:spPr>
            <a:xfrm>
              <a:off x="6340450" y="1194913"/>
              <a:ext cx="16700" cy="13600"/>
            </a:xfrm>
            <a:custGeom>
              <a:avLst/>
              <a:gdLst/>
              <a:ahLst/>
              <a:cxnLst/>
              <a:rect l="l" t="t" r="r" b="b"/>
              <a:pathLst>
                <a:path w="668" h="544" extrusionOk="0">
                  <a:moveTo>
                    <a:pt x="249" y="543"/>
                  </a:moveTo>
                  <a:lnTo>
                    <a:pt x="667" y="311"/>
                  </a:lnTo>
                  <a:cubicBezTo>
                    <a:pt x="559" y="94"/>
                    <a:pt x="311" y="0"/>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0"/>
            <p:cNvSpPr/>
            <p:nvPr/>
          </p:nvSpPr>
          <p:spPr>
            <a:xfrm>
              <a:off x="6281525" y="1085963"/>
              <a:ext cx="24050" cy="26375"/>
            </a:xfrm>
            <a:custGeom>
              <a:avLst/>
              <a:gdLst/>
              <a:ahLst/>
              <a:cxnLst/>
              <a:rect l="l" t="t" r="r" b="b"/>
              <a:pathLst>
                <a:path w="962" h="1055" extrusionOk="0">
                  <a:moveTo>
                    <a:pt x="481" y="1055"/>
                  </a:moveTo>
                  <a:cubicBezTo>
                    <a:pt x="512" y="1039"/>
                    <a:pt x="527" y="1024"/>
                    <a:pt x="558" y="993"/>
                  </a:cubicBezTo>
                  <a:cubicBezTo>
                    <a:pt x="962" y="652"/>
                    <a:pt x="605" y="0"/>
                    <a:pt x="93" y="155"/>
                  </a:cubicBezTo>
                  <a:cubicBezTo>
                    <a:pt x="62" y="171"/>
                    <a:pt x="31" y="186"/>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0"/>
            <p:cNvSpPr/>
            <p:nvPr/>
          </p:nvSpPr>
          <p:spPr>
            <a:xfrm>
              <a:off x="6433900" y="1128213"/>
              <a:ext cx="30275" cy="27175"/>
            </a:xfrm>
            <a:custGeom>
              <a:avLst/>
              <a:gdLst/>
              <a:ahLst/>
              <a:cxnLst/>
              <a:rect l="l" t="t" r="r" b="b"/>
              <a:pathLst>
                <a:path w="1211" h="1087" extrusionOk="0">
                  <a:moveTo>
                    <a:pt x="357" y="1086"/>
                  </a:moveTo>
                  <a:lnTo>
                    <a:pt x="1210" y="621"/>
                  </a:lnTo>
                  <a:cubicBezTo>
                    <a:pt x="900" y="1"/>
                    <a:pt x="0" y="513"/>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0"/>
            <p:cNvSpPr/>
            <p:nvPr/>
          </p:nvSpPr>
          <p:spPr>
            <a:xfrm>
              <a:off x="6380400" y="1026638"/>
              <a:ext cx="28700" cy="31425"/>
            </a:xfrm>
            <a:custGeom>
              <a:avLst/>
              <a:gdLst/>
              <a:ahLst/>
              <a:cxnLst/>
              <a:rect l="l" t="t" r="r" b="b"/>
              <a:pathLst>
                <a:path w="1148" h="1257" extrusionOk="0">
                  <a:moveTo>
                    <a:pt x="140" y="869"/>
                  </a:moveTo>
                  <a:cubicBezTo>
                    <a:pt x="341" y="1257"/>
                    <a:pt x="915" y="1195"/>
                    <a:pt x="1024" y="776"/>
                  </a:cubicBezTo>
                  <a:cubicBezTo>
                    <a:pt x="1148" y="357"/>
                    <a:pt x="713" y="0"/>
                    <a:pt x="326" y="217"/>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0"/>
            <p:cNvSpPr/>
            <p:nvPr/>
          </p:nvSpPr>
          <p:spPr>
            <a:xfrm>
              <a:off x="6297800" y="1002588"/>
              <a:ext cx="28725" cy="31425"/>
            </a:xfrm>
            <a:custGeom>
              <a:avLst/>
              <a:gdLst/>
              <a:ahLst/>
              <a:cxnLst/>
              <a:rect l="l" t="t" r="r" b="b"/>
              <a:pathLst>
                <a:path w="1149" h="1257" extrusionOk="0">
                  <a:moveTo>
                    <a:pt x="125" y="885"/>
                  </a:moveTo>
                  <a:cubicBezTo>
                    <a:pt x="326" y="1257"/>
                    <a:pt x="900" y="1195"/>
                    <a:pt x="1024" y="776"/>
                  </a:cubicBezTo>
                  <a:cubicBezTo>
                    <a:pt x="1148" y="357"/>
                    <a:pt x="698" y="1"/>
                    <a:pt x="311" y="218"/>
                  </a:cubicBezTo>
                  <a:cubicBezTo>
                    <a:pt x="78" y="342"/>
                    <a:pt x="0"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0"/>
            <p:cNvSpPr/>
            <p:nvPr/>
          </p:nvSpPr>
          <p:spPr>
            <a:xfrm>
              <a:off x="6356725" y="1109613"/>
              <a:ext cx="28725" cy="31425"/>
            </a:xfrm>
            <a:custGeom>
              <a:avLst/>
              <a:gdLst/>
              <a:ahLst/>
              <a:cxnLst/>
              <a:rect l="l" t="t" r="r" b="b"/>
              <a:pathLst>
                <a:path w="1149" h="1257" extrusionOk="0">
                  <a:moveTo>
                    <a:pt x="125" y="869"/>
                  </a:moveTo>
                  <a:cubicBezTo>
                    <a:pt x="327" y="1257"/>
                    <a:pt x="900" y="1195"/>
                    <a:pt x="1025" y="776"/>
                  </a:cubicBezTo>
                  <a:cubicBezTo>
                    <a:pt x="1149" y="357"/>
                    <a:pt x="699" y="0"/>
                    <a:pt x="311" y="217"/>
                  </a:cubicBezTo>
                  <a:cubicBezTo>
                    <a:pt x="78" y="342"/>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0"/>
            <p:cNvSpPr/>
            <p:nvPr/>
          </p:nvSpPr>
          <p:spPr>
            <a:xfrm>
              <a:off x="6404425" y="943663"/>
              <a:ext cx="28725" cy="31425"/>
            </a:xfrm>
            <a:custGeom>
              <a:avLst/>
              <a:gdLst/>
              <a:ahLst/>
              <a:cxnLst/>
              <a:rect l="l" t="t" r="r" b="b"/>
              <a:pathLst>
                <a:path w="1149" h="1257" extrusionOk="0">
                  <a:moveTo>
                    <a:pt x="140" y="884"/>
                  </a:moveTo>
                  <a:cubicBezTo>
                    <a:pt x="342" y="1257"/>
                    <a:pt x="900" y="1194"/>
                    <a:pt x="1024" y="776"/>
                  </a:cubicBezTo>
                  <a:cubicBezTo>
                    <a:pt x="1148" y="357"/>
                    <a:pt x="714" y="0"/>
                    <a:pt x="326" y="217"/>
                  </a:cubicBezTo>
                  <a:cubicBezTo>
                    <a:pt x="94" y="341"/>
                    <a:pt x="1"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0"/>
            <p:cNvSpPr/>
            <p:nvPr/>
          </p:nvSpPr>
          <p:spPr>
            <a:xfrm>
              <a:off x="6463375" y="1050663"/>
              <a:ext cx="28700" cy="31450"/>
            </a:xfrm>
            <a:custGeom>
              <a:avLst/>
              <a:gdLst/>
              <a:ahLst/>
              <a:cxnLst/>
              <a:rect l="l" t="t" r="r" b="b"/>
              <a:pathLst>
                <a:path w="1148" h="1258" extrusionOk="0">
                  <a:moveTo>
                    <a:pt x="140" y="869"/>
                  </a:moveTo>
                  <a:cubicBezTo>
                    <a:pt x="341" y="1257"/>
                    <a:pt x="900" y="1195"/>
                    <a:pt x="1024" y="776"/>
                  </a:cubicBezTo>
                  <a:cubicBezTo>
                    <a:pt x="1148" y="358"/>
                    <a:pt x="714" y="1"/>
                    <a:pt x="326" y="218"/>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0"/>
            <p:cNvSpPr/>
            <p:nvPr/>
          </p:nvSpPr>
          <p:spPr>
            <a:xfrm>
              <a:off x="6228775" y="988638"/>
              <a:ext cx="12825" cy="16700"/>
            </a:xfrm>
            <a:custGeom>
              <a:avLst/>
              <a:gdLst/>
              <a:ahLst/>
              <a:cxnLst/>
              <a:rect l="l" t="t" r="r" b="b"/>
              <a:pathLst>
                <a:path w="513" h="668" extrusionOk="0">
                  <a:moveTo>
                    <a:pt x="233" y="667"/>
                  </a:moveTo>
                  <a:cubicBezTo>
                    <a:pt x="264" y="652"/>
                    <a:pt x="295" y="636"/>
                    <a:pt x="311" y="621"/>
                  </a:cubicBezTo>
                  <a:cubicBezTo>
                    <a:pt x="466" y="481"/>
                    <a:pt x="513" y="280"/>
                    <a:pt x="466" y="93"/>
                  </a:cubicBezTo>
                  <a:cubicBezTo>
                    <a:pt x="451" y="62"/>
                    <a:pt x="435" y="31"/>
                    <a:pt x="420" y="0"/>
                  </a:cubicBezTo>
                  <a:lnTo>
                    <a:pt x="1" y="24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0"/>
            <p:cNvSpPr/>
            <p:nvPr/>
          </p:nvSpPr>
          <p:spPr>
            <a:xfrm>
              <a:off x="6324950" y="929688"/>
              <a:ext cx="26000" cy="24075"/>
            </a:xfrm>
            <a:custGeom>
              <a:avLst/>
              <a:gdLst/>
              <a:ahLst/>
              <a:cxnLst/>
              <a:rect l="l" t="t" r="r" b="b"/>
              <a:pathLst>
                <a:path w="1040" h="963" extrusionOk="0">
                  <a:moveTo>
                    <a:pt x="47" y="559"/>
                  </a:moveTo>
                  <a:cubicBezTo>
                    <a:pt x="403" y="963"/>
                    <a:pt x="1039" y="606"/>
                    <a:pt x="884" y="94"/>
                  </a:cubicBezTo>
                  <a:cubicBezTo>
                    <a:pt x="884" y="63"/>
                    <a:pt x="869" y="32"/>
                    <a:pt x="853" y="1"/>
                  </a:cubicBezTo>
                  <a:lnTo>
                    <a:pt x="0" y="482"/>
                  </a:lnTo>
                  <a:cubicBezTo>
                    <a:pt x="16" y="513"/>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0"/>
            <p:cNvSpPr/>
            <p:nvPr/>
          </p:nvSpPr>
          <p:spPr>
            <a:xfrm>
              <a:off x="6547500" y="1079763"/>
              <a:ext cx="12825" cy="16700"/>
            </a:xfrm>
            <a:custGeom>
              <a:avLst/>
              <a:gdLst/>
              <a:ahLst/>
              <a:cxnLst/>
              <a:rect l="l" t="t" r="r" b="b"/>
              <a:pathLst>
                <a:path w="513" h="668" extrusionOk="0">
                  <a:moveTo>
                    <a:pt x="280" y="0"/>
                  </a:moveTo>
                  <a:cubicBezTo>
                    <a:pt x="187" y="47"/>
                    <a:pt x="125" y="124"/>
                    <a:pt x="78" y="217"/>
                  </a:cubicBezTo>
                  <a:cubicBezTo>
                    <a:pt x="1" y="357"/>
                    <a:pt x="1" y="527"/>
                    <a:pt x="78" y="667"/>
                  </a:cubicBezTo>
                  <a:lnTo>
                    <a:pt x="512"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0"/>
            <p:cNvSpPr/>
            <p:nvPr/>
          </p:nvSpPr>
          <p:spPr>
            <a:xfrm>
              <a:off x="6488575" y="973113"/>
              <a:ext cx="18625" cy="24475"/>
            </a:xfrm>
            <a:custGeom>
              <a:avLst/>
              <a:gdLst/>
              <a:ahLst/>
              <a:cxnLst/>
              <a:rect l="l" t="t" r="r" b="b"/>
              <a:pathLst>
                <a:path w="745" h="979" extrusionOk="0">
                  <a:moveTo>
                    <a:pt x="78" y="203"/>
                  </a:moveTo>
                  <a:cubicBezTo>
                    <a:pt x="0" y="342"/>
                    <a:pt x="0" y="513"/>
                    <a:pt x="78" y="652"/>
                  </a:cubicBezTo>
                  <a:cubicBezTo>
                    <a:pt x="202" y="901"/>
                    <a:pt x="497" y="978"/>
                    <a:pt x="745" y="854"/>
                  </a:cubicBezTo>
                  <a:lnTo>
                    <a:pt x="264" y="1"/>
                  </a:lnTo>
                  <a:cubicBezTo>
                    <a:pt x="186" y="48"/>
                    <a:pt x="124" y="110"/>
                    <a:pt x="78"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0"/>
            <p:cNvSpPr/>
            <p:nvPr/>
          </p:nvSpPr>
          <p:spPr>
            <a:xfrm>
              <a:off x="6431575" y="876963"/>
              <a:ext cx="16700" cy="12050"/>
            </a:xfrm>
            <a:custGeom>
              <a:avLst/>
              <a:gdLst/>
              <a:ahLst/>
              <a:cxnLst/>
              <a:rect l="l" t="t" r="r" b="b"/>
              <a:pathLst>
                <a:path w="668" h="482" extrusionOk="0">
                  <a:moveTo>
                    <a:pt x="0" y="233"/>
                  </a:moveTo>
                  <a:cubicBezTo>
                    <a:pt x="16" y="264"/>
                    <a:pt x="47" y="280"/>
                    <a:pt x="62" y="311"/>
                  </a:cubicBezTo>
                  <a:cubicBezTo>
                    <a:pt x="140" y="404"/>
                    <a:pt x="264" y="466"/>
                    <a:pt x="388" y="481"/>
                  </a:cubicBezTo>
                  <a:cubicBezTo>
                    <a:pt x="481" y="481"/>
                    <a:pt x="590" y="466"/>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0"/>
            <p:cNvSpPr/>
            <p:nvPr/>
          </p:nvSpPr>
          <p:spPr>
            <a:xfrm>
              <a:off x="6225675" y="1253463"/>
              <a:ext cx="24450" cy="19800"/>
            </a:xfrm>
            <a:custGeom>
              <a:avLst/>
              <a:gdLst/>
              <a:ahLst/>
              <a:cxnLst/>
              <a:rect l="l" t="t" r="r" b="b"/>
              <a:pathLst>
                <a:path w="978" h="792" extrusionOk="0">
                  <a:moveTo>
                    <a:pt x="326" y="124"/>
                  </a:moveTo>
                  <a:cubicBezTo>
                    <a:pt x="78" y="264"/>
                    <a:pt x="1" y="559"/>
                    <a:pt x="125" y="791"/>
                  </a:cubicBezTo>
                  <a:lnTo>
                    <a:pt x="978" y="326"/>
                  </a:lnTo>
                  <a:cubicBezTo>
                    <a:pt x="854" y="78"/>
                    <a:pt x="559" y="0"/>
                    <a:pt x="326"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0"/>
            <p:cNvSpPr/>
            <p:nvPr/>
          </p:nvSpPr>
          <p:spPr>
            <a:xfrm>
              <a:off x="6189225" y="1063863"/>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0"/>
            <p:cNvSpPr/>
            <p:nvPr/>
          </p:nvSpPr>
          <p:spPr>
            <a:xfrm>
              <a:off x="6248175" y="1170488"/>
              <a:ext cx="31425" cy="28725"/>
            </a:xfrm>
            <a:custGeom>
              <a:avLst/>
              <a:gdLst/>
              <a:ahLst/>
              <a:cxnLst/>
              <a:rect l="l" t="t" r="r" b="b"/>
              <a:pathLst>
                <a:path w="1257" h="1149" extrusionOk="0">
                  <a:moveTo>
                    <a:pt x="388" y="140"/>
                  </a:moveTo>
                  <a:cubicBezTo>
                    <a:pt x="0" y="342"/>
                    <a:pt x="62" y="900"/>
                    <a:pt x="481" y="1024"/>
                  </a:cubicBezTo>
                  <a:cubicBezTo>
                    <a:pt x="900" y="1148"/>
                    <a:pt x="1257" y="714"/>
                    <a:pt x="1039" y="326"/>
                  </a:cubicBezTo>
                  <a:cubicBezTo>
                    <a:pt x="915" y="93"/>
                    <a:pt x="621" y="0"/>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0"/>
            <p:cNvSpPr/>
            <p:nvPr/>
          </p:nvSpPr>
          <p:spPr>
            <a:xfrm>
              <a:off x="6111300" y="1047963"/>
              <a:ext cx="26400" cy="23675"/>
            </a:xfrm>
            <a:custGeom>
              <a:avLst/>
              <a:gdLst/>
              <a:ahLst/>
              <a:cxnLst/>
              <a:rect l="l" t="t" r="r" b="b"/>
              <a:pathLst>
                <a:path w="1056" h="947" extrusionOk="0">
                  <a:moveTo>
                    <a:pt x="0" y="466"/>
                  </a:moveTo>
                  <a:cubicBezTo>
                    <a:pt x="16" y="497"/>
                    <a:pt x="31" y="528"/>
                    <a:pt x="62" y="543"/>
                  </a:cubicBezTo>
                  <a:cubicBezTo>
                    <a:pt x="404" y="946"/>
                    <a:pt x="1055" y="590"/>
                    <a:pt x="900" y="93"/>
                  </a:cubicBezTo>
                  <a:cubicBezTo>
                    <a:pt x="884" y="47"/>
                    <a:pt x="869" y="16"/>
                    <a:pt x="853"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0"/>
            <p:cNvSpPr/>
            <p:nvPr/>
          </p:nvSpPr>
          <p:spPr>
            <a:xfrm>
              <a:off x="6332700" y="1197638"/>
              <a:ext cx="13975" cy="16675"/>
            </a:xfrm>
            <a:custGeom>
              <a:avLst/>
              <a:gdLst/>
              <a:ahLst/>
              <a:cxnLst/>
              <a:rect l="l" t="t" r="r" b="b"/>
              <a:pathLst>
                <a:path w="559" h="667" extrusionOk="0">
                  <a:moveTo>
                    <a:pt x="311" y="0"/>
                  </a:moveTo>
                  <a:cubicBezTo>
                    <a:pt x="78" y="140"/>
                    <a:pt x="0" y="434"/>
                    <a:pt x="124" y="667"/>
                  </a:cubicBezTo>
                  <a:lnTo>
                    <a:pt x="559" y="4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0"/>
            <p:cNvSpPr/>
            <p:nvPr/>
          </p:nvSpPr>
          <p:spPr>
            <a:xfrm>
              <a:off x="6273750" y="1090988"/>
              <a:ext cx="19800" cy="24450"/>
            </a:xfrm>
            <a:custGeom>
              <a:avLst/>
              <a:gdLst/>
              <a:ahLst/>
              <a:cxnLst/>
              <a:rect l="l" t="t" r="r" b="b"/>
              <a:pathLst>
                <a:path w="792" h="978" extrusionOk="0">
                  <a:moveTo>
                    <a:pt x="125" y="652"/>
                  </a:moveTo>
                  <a:cubicBezTo>
                    <a:pt x="249" y="900"/>
                    <a:pt x="559" y="978"/>
                    <a:pt x="792" y="854"/>
                  </a:cubicBezTo>
                  <a:lnTo>
                    <a:pt x="311" y="1"/>
                  </a:lnTo>
                  <a:cubicBezTo>
                    <a:pt x="78" y="125"/>
                    <a:pt x="1" y="420"/>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0"/>
            <p:cNvSpPr/>
            <p:nvPr/>
          </p:nvSpPr>
          <p:spPr>
            <a:xfrm>
              <a:off x="6217925" y="994838"/>
              <a:ext cx="16700" cy="13200"/>
            </a:xfrm>
            <a:custGeom>
              <a:avLst/>
              <a:gdLst/>
              <a:ahLst/>
              <a:cxnLst/>
              <a:rect l="l" t="t" r="r" b="b"/>
              <a:pathLst>
                <a:path w="668" h="528" extrusionOk="0">
                  <a:moveTo>
                    <a:pt x="1" y="233"/>
                  </a:moveTo>
                  <a:cubicBezTo>
                    <a:pt x="16" y="264"/>
                    <a:pt x="32" y="280"/>
                    <a:pt x="63" y="311"/>
                  </a:cubicBezTo>
                  <a:cubicBezTo>
                    <a:pt x="202" y="481"/>
                    <a:pt x="466" y="528"/>
                    <a:pt x="667" y="419"/>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0"/>
            <p:cNvSpPr/>
            <p:nvPr/>
          </p:nvSpPr>
          <p:spPr>
            <a:xfrm>
              <a:off x="6650250" y="746288"/>
              <a:ext cx="16700" cy="12825"/>
            </a:xfrm>
            <a:custGeom>
              <a:avLst/>
              <a:gdLst/>
              <a:ahLst/>
              <a:cxnLst/>
              <a:rect l="l" t="t" r="r" b="b"/>
              <a:pathLst>
                <a:path w="668" h="513" extrusionOk="0">
                  <a:moveTo>
                    <a:pt x="233" y="513"/>
                  </a:moveTo>
                  <a:lnTo>
                    <a:pt x="668" y="280"/>
                  </a:lnTo>
                  <a:cubicBezTo>
                    <a:pt x="637" y="218"/>
                    <a:pt x="590" y="171"/>
                    <a:pt x="544" y="125"/>
                  </a:cubicBezTo>
                  <a:cubicBezTo>
                    <a:pt x="419" y="32"/>
                    <a:pt x="249" y="1"/>
                    <a:pt x="94" y="47"/>
                  </a:cubicBezTo>
                  <a:cubicBezTo>
                    <a:pt x="63" y="47"/>
                    <a:pt x="32" y="63"/>
                    <a:pt x="1"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0"/>
            <p:cNvSpPr/>
            <p:nvPr/>
          </p:nvSpPr>
          <p:spPr>
            <a:xfrm>
              <a:off x="6591325" y="639288"/>
              <a:ext cx="18250" cy="23675"/>
            </a:xfrm>
            <a:custGeom>
              <a:avLst/>
              <a:gdLst/>
              <a:ahLst/>
              <a:cxnLst/>
              <a:rect l="l" t="t" r="r" b="b"/>
              <a:pathLst>
                <a:path w="730" h="947" extrusionOk="0">
                  <a:moveTo>
                    <a:pt x="466" y="946"/>
                  </a:moveTo>
                  <a:cubicBezTo>
                    <a:pt x="497" y="931"/>
                    <a:pt x="528" y="900"/>
                    <a:pt x="559" y="884"/>
                  </a:cubicBezTo>
                  <a:cubicBezTo>
                    <a:pt x="667" y="776"/>
                    <a:pt x="729" y="621"/>
                    <a:pt x="714" y="466"/>
                  </a:cubicBezTo>
                  <a:cubicBezTo>
                    <a:pt x="714" y="403"/>
                    <a:pt x="698" y="341"/>
                    <a:pt x="667" y="279"/>
                  </a:cubicBezTo>
                  <a:cubicBezTo>
                    <a:pt x="636" y="217"/>
                    <a:pt x="590" y="171"/>
                    <a:pt x="543" y="124"/>
                  </a:cubicBezTo>
                  <a:cubicBezTo>
                    <a:pt x="403" y="31"/>
                    <a:pt x="248" y="0"/>
                    <a:pt x="93" y="47"/>
                  </a:cubicBezTo>
                  <a:cubicBezTo>
                    <a:pt x="62" y="62"/>
                    <a:pt x="31" y="62"/>
                    <a:pt x="0" y="9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0"/>
            <p:cNvSpPr/>
            <p:nvPr/>
          </p:nvSpPr>
          <p:spPr>
            <a:xfrm>
              <a:off x="6605275" y="554363"/>
              <a:ext cx="31425" cy="28725"/>
            </a:xfrm>
            <a:custGeom>
              <a:avLst/>
              <a:gdLst/>
              <a:ahLst/>
              <a:cxnLst/>
              <a:rect l="l" t="t" r="r" b="b"/>
              <a:pathLst>
                <a:path w="1257" h="1149" extrusionOk="0">
                  <a:moveTo>
                    <a:pt x="869" y="1024"/>
                  </a:moveTo>
                  <a:cubicBezTo>
                    <a:pt x="1257" y="807"/>
                    <a:pt x="1195" y="249"/>
                    <a:pt x="776" y="125"/>
                  </a:cubicBezTo>
                  <a:cubicBezTo>
                    <a:pt x="357" y="1"/>
                    <a:pt x="1" y="435"/>
                    <a:pt x="202" y="823"/>
                  </a:cubicBezTo>
                  <a:cubicBezTo>
                    <a:pt x="342"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0"/>
            <p:cNvSpPr/>
            <p:nvPr/>
          </p:nvSpPr>
          <p:spPr>
            <a:xfrm>
              <a:off x="6664225" y="661388"/>
              <a:ext cx="31425" cy="28700"/>
            </a:xfrm>
            <a:custGeom>
              <a:avLst/>
              <a:gdLst/>
              <a:ahLst/>
              <a:cxnLst/>
              <a:rect l="l" t="t" r="r" b="b"/>
              <a:pathLst>
                <a:path w="1257" h="1148" extrusionOk="0">
                  <a:moveTo>
                    <a:pt x="869" y="1008"/>
                  </a:moveTo>
                  <a:cubicBezTo>
                    <a:pt x="1256" y="807"/>
                    <a:pt x="1194" y="233"/>
                    <a:pt x="776" y="124"/>
                  </a:cubicBezTo>
                  <a:cubicBezTo>
                    <a:pt x="357" y="0"/>
                    <a:pt x="0" y="435"/>
                    <a:pt x="202" y="822"/>
                  </a:cubicBezTo>
                  <a:cubicBezTo>
                    <a:pt x="341" y="1055"/>
                    <a:pt x="636" y="1148"/>
                    <a:pt x="869"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0"/>
            <p:cNvSpPr/>
            <p:nvPr/>
          </p:nvSpPr>
          <p:spPr>
            <a:xfrm>
              <a:off x="6538200" y="539238"/>
              <a:ext cx="12425" cy="16700"/>
            </a:xfrm>
            <a:custGeom>
              <a:avLst/>
              <a:gdLst/>
              <a:ahLst/>
              <a:cxnLst/>
              <a:rect l="l" t="t" r="r" b="b"/>
              <a:pathLst>
                <a:path w="497" h="668" extrusionOk="0">
                  <a:moveTo>
                    <a:pt x="233" y="668"/>
                  </a:moveTo>
                  <a:cubicBezTo>
                    <a:pt x="264" y="652"/>
                    <a:pt x="295" y="637"/>
                    <a:pt x="326" y="606"/>
                  </a:cubicBezTo>
                  <a:cubicBezTo>
                    <a:pt x="435" y="513"/>
                    <a:pt x="497" y="342"/>
                    <a:pt x="481" y="187"/>
                  </a:cubicBezTo>
                  <a:cubicBezTo>
                    <a:pt x="481" y="156"/>
                    <a:pt x="481" y="125"/>
                    <a:pt x="466" y="94"/>
                  </a:cubicBezTo>
                  <a:cubicBezTo>
                    <a:pt x="466" y="63"/>
                    <a:pt x="450" y="32"/>
                    <a:pt x="435" y="1"/>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0"/>
            <p:cNvSpPr/>
            <p:nvPr/>
          </p:nvSpPr>
          <p:spPr>
            <a:xfrm>
              <a:off x="6436225" y="863388"/>
              <a:ext cx="16700" cy="13600"/>
            </a:xfrm>
            <a:custGeom>
              <a:avLst/>
              <a:gdLst/>
              <a:ahLst/>
              <a:cxnLst/>
              <a:rect l="l" t="t" r="r" b="b"/>
              <a:pathLst>
                <a:path w="668" h="544" extrusionOk="0">
                  <a:moveTo>
                    <a:pt x="249" y="544"/>
                  </a:moveTo>
                  <a:lnTo>
                    <a:pt x="667" y="295"/>
                  </a:lnTo>
                  <a:cubicBezTo>
                    <a:pt x="559" y="94"/>
                    <a:pt x="311" y="1"/>
                    <a:pt x="93" y="78"/>
                  </a:cubicBezTo>
                  <a:cubicBezTo>
                    <a:pt x="62" y="78"/>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0"/>
            <p:cNvSpPr/>
            <p:nvPr/>
          </p:nvSpPr>
          <p:spPr>
            <a:xfrm>
              <a:off x="6377675" y="754438"/>
              <a:ext cx="23675" cy="26400"/>
            </a:xfrm>
            <a:custGeom>
              <a:avLst/>
              <a:gdLst/>
              <a:ahLst/>
              <a:cxnLst/>
              <a:rect l="l" t="t" r="r" b="b"/>
              <a:pathLst>
                <a:path w="947" h="1056" extrusionOk="0">
                  <a:moveTo>
                    <a:pt x="466" y="1055"/>
                  </a:moveTo>
                  <a:cubicBezTo>
                    <a:pt x="497" y="1040"/>
                    <a:pt x="528" y="1009"/>
                    <a:pt x="543" y="993"/>
                  </a:cubicBezTo>
                  <a:cubicBezTo>
                    <a:pt x="947" y="652"/>
                    <a:pt x="590" y="1"/>
                    <a:pt x="94" y="156"/>
                  </a:cubicBezTo>
                  <a:cubicBezTo>
                    <a:pt x="47" y="171"/>
                    <a:pt x="31" y="171"/>
                    <a:pt x="0"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0"/>
            <p:cNvSpPr/>
            <p:nvPr/>
          </p:nvSpPr>
          <p:spPr>
            <a:xfrm>
              <a:off x="6530825" y="797863"/>
              <a:ext cx="29100" cy="26000"/>
            </a:xfrm>
            <a:custGeom>
              <a:avLst/>
              <a:gdLst/>
              <a:ahLst/>
              <a:cxnLst/>
              <a:rect l="l" t="t" r="r" b="b"/>
              <a:pathLst>
                <a:path w="1164" h="1040" extrusionOk="0">
                  <a:moveTo>
                    <a:pt x="311" y="1040"/>
                  </a:moveTo>
                  <a:lnTo>
                    <a:pt x="1164" y="559"/>
                  </a:lnTo>
                  <a:cubicBezTo>
                    <a:pt x="854" y="1"/>
                    <a:pt x="1" y="466"/>
                    <a:pt x="311"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0"/>
            <p:cNvSpPr/>
            <p:nvPr/>
          </p:nvSpPr>
          <p:spPr>
            <a:xfrm>
              <a:off x="6476550" y="695113"/>
              <a:ext cx="28725" cy="31425"/>
            </a:xfrm>
            <a:custGeom>
              <a:avLst/>
              <a:gdLst/>
              <a:ahLst/>
              <a:cxnLst/>
              <a:rect l="l" t="t" r="r" b="b"/>
              <a:pathLst>
                <a:path w="1149" h="1257" extrusionOk="0">
                  <a:moveTo>
                    <a:pt x="124" y="869"/>
                  </a:moveTo>
                  <a:cubicBezTo>
                    <a:pt x="326"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0"/>
            <p:cNvSpPr/>
            <p:nvPr/>
          </p:nvSpPr>
          <p:spPr>
            <a:xfrm>
              <a:off x="6393575" y="671088"/>
              <a:ext cx="28725" cy="31425"/>
            </a:xfrm>
            <a:custGeom>
              <a:avLst/>
              <a:gdLst/>
              <a:ahLst/>
              <a:cxnLst/>
              <a:rect l="l" t="t" r="r" b="b"/>
              <a:pathLst>
                <a:path w="1149" h="1257" extrusionOk="0">
                  <a:moveTo>
                    <a:pt x="124" y="869"/>
                  </a:moveTo>
                  <a:cubicBezTo>
                    <a:pt x="342" y="1256"/>
                    <a:pt x="900" y="1194"/>
                    <a:pt x="1024" y="775"/>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0"/>
            <p:cNvSpPr/>
            <p:nvPr/>
          </p:nvSpPr>
          <p:spPr>
            <a:xfrm>
              <a:off x="6452500" y="778088"/>
              <a:ext cx="28725" cy="31425"/>
            </a:xfrm>
            <a:custGeom>
              <a:avLst/>
              <a:gdLst/>
              <a:ahLst/>
              <a:cxnLst/>
              <a:rect l="l" t="t" r="r" b="b"/>
              <a:pathLst>
                <a:path w="1149" h="1257" extrusionOk="0">
                  <a:moveTo>
                    <a:pt x="125" y="869"/>
                  </a:moveTo>
                  <a:cubicBezTo>
                    <a:pt x="342" y="1257"/>
                    <a:pt x="900" y="1195"/>
                    <a:pt x="1024" y="776"/>
                  </a:cubicBezTo>
                  <a:cubicBezTo>
                    <a:pt x="1149" y="357"/>
                    <a:pt x="699" y="1"/>
                    <a:pt x="327" y="202"/>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0"/>
            <p:cNvSpPr/>
            <p:nvPr/>
          </p:nvSpPr>
          <p:spPr>
            <a:xfrm>
              <a:off x="6500200" y="612138"/>
              <a:ext cx="28725" cy="31425"/>
            </a:xfrm>
            <a:custGeom>
              <a:avLst/>
              <a:gdLst/>
              <a:ahLst/>
              <a:cxnLst/>
              <a:rect l="l" t="t" r="r" b="b"/>
              <a:pathLst>
                <a:path w="1149" h="1257" extrusionOk="0">
                  <a:moveTo>
                    <a:pt x="140" y="869"/>
                  </a:moveTo>
                  <a:cubicBezTo>
                    <a:pt x="342" y="1257"/>
                    <a:pt x="916" y="1195"/>
                    <a:pt x="1040" y="776"/>
                  </a:cubicBezTo>
                  <a:cubicBezTo>
                    <a:pt x="1148" y="357"/>
                    <a:pt x="714" y="1"/>
                    <a:pt x="326" y="218"/>
                  </a:cubicBezTo>
                  <a:cubicBezTo>
                    <a:pt x="94"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0"/>
            <p:cNvSpPr/>
            <p:nvPr/>
          </p:nvSpPr>
          <p:spPr>
            <a:xfrm>
              <a:off x="6559125" y="719163"/>
              <a:ext cx="28725" cy="31425"/>
            </a:xfrm>
            <a:custGeom>
              <a:avLst/>
              <a:gdLst/>
              <a:ahLst/>
              <a:cxnLst/>
              <a:rect l="l" t="t" r="r" b="b"/>
              <a:pathLst>
                <a:path w="1149" h="1257" extrusionOk="0">
                  <a:moveTo>
                    <a:pt x="141" y="869"/>
                  </a:moveTo>
                  <a:cubicBezTo>
                    <a:pt x="342" y="1256"/>
                    <a:pt x="916" y="1194"/>
                    <a:pt x="1040" y="776"/>
                  </a:cubicBezTo>
                  <a:cubicBezTo>
                    <a:pt x="1149" y="357"/>
                    <a:pt x="714" y="0"/>
                    <a:pt x="327" y="202"/>
                  </a:cubicBezTo>
                  <a:cubicBezTo>
                    <a:pt x="94" y="341"/>
                    <a:pt x="1" y="636"/>
                    <a:pt x="141"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0"/>
            <p:cNvSpPr/>
            <p:nvPr/>
          </p:nvSpPr>
          <p:spPr>
            <a:xfrm>
              <a:off x="6324550" y="657113"/>
              <a:ext cx="13200" cy="16700"/>
            </a:xfrm>
            <a:custGeom>
              <a:avLst/>
              <a:gdLst/>
              <a:ahLst/>
              <a:cxnLst/>
              <a:rect l="l" t="t" r="r" b="b"/>
              <a:pathLst>
                <a:path w="528" h="668" extrusionOk="0">
                  <a:moveTo>
                    <a:pt x="233" y="668"/>
                  </a:moveTo>
                  <a:cubicBezTo>
                    <a:pt x="264" y="652"/>
                    <a:pt x="295" y="637"/>
                    <a:pt x="311" y="606"/>
                  </a:cubicBezTo>
                  <a:cubicBezTo>
                    <a:pt x="466" y="481"/>
                    <a:pt x="528" y="280"/>
                    <a:pt x="466" y="94"/>
                  </a:cubicBezTo>
                  <a:cubicBezTo>
                    <a:pt x="450" y="63"/>
                    <a:pt x="450" y="32"/>
                    <a:pt x="435"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0"/>
            <p:cNvSpPr/>
            <p:nvPr/>
          </p:nvSpPr>
          <p:spPr>
            <a:xfrm>
              <a:off x="6420725" y="598188"/>
              <a:ext cx="26375" cy="24050"/>
            </a:xfrm>
            <a:custGeom>
              <a:avLst/>
              <a:gdLst/>
              <a:ahLst/>
              <a:cxnLst/>
              <a:rect l="l" t="t" r="r" b="b"/>
              <a:pathLst>
                <a:path w="1055" h="962" extrusionOk="0">
                  <a:moveTo>
                    <a:pt x="62" y="559"/>
                  </a:moveTo>
                  <a:cubicBezTo>
                    <a:pt x="403" y="962"/>
                    <a:pt x="1055" y="605"/>
                    <a:pt x="900" y="93"/>
                  </a:cubicBezTo>
                  <a:cubicBezTo>
                    <a:pt x="884" y="62"/>
                    <a:pt x="869" y="31"/>
                    <a:pt x="853" y="0"/>
                  </a:cubicBezTo>
                  <a:lnTo>
                    <a:pt x="0" y="481"/>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0"/>
            <p:cNvSpPr/>
            <p:nvPr/>
          </p:nvSpPr>
          <p:spPr>
            <a:xfrm>
              <a:off x="6643275" y="748238"/>
              <a:ext cx="12825" cy="16700"/>
            </a:xfrm>
            <a:custGeom>
              <a:avLst/>
              <a:gdLst/>
              <a:ahLst/>
              <a:cxnLst/>
              <a:rect l="l" t="t" r="r" b="b"/>
              <a:pathLst>
                <a:path w="513" h="668" extrusionOk="0">
                  <a:moveTo>
                    <a:pt x="280" y="0"/>
                  </a:moveTo>
                  <a:cubicBezTo>
                    <a:pt x="202" y="47"/>
                    <a:pt x="125" y="125"/>
                    <a:pt x="78" y="202"/>
                  </a:cubicBezTo>
                  <a:cubicBezTo>
                    <a:pt x="1" y="357"/>
                    <a:pt x="1"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0"/>
            <p:cNvSpPr/>
            <p:nvPr/>
          </p:nvSpPr>
          <p:spPr>
            <a:xfrm>
              <a:off x="6582400" y="641613"/>
              <a:ext cx="20575" cy="22900"/>
            </a:xfrm>
            <a:custGeom>
              <a:avLst/>
              <a:gdLst/>
              <a:ahLst/>
              <a:cxnLst/>
              <a:rect l="l" t="t" r="r" b="b"/>
              <a:pathLst>
                <a:path w="823" h="916" extrusionOk="0">
                  <a:moveTo>
                    <a:pt x="156" y="202"/>
                  </a:moveTo>
                  <a:cubicBezTo>
                    <a:pt x="1" y="497"/>
                    <a:pt x="202" y="869"/>
                    <a:pt x="543" y="900"/>
                  </a:cubicBezTo>
                  <a:cubicBezTo>
                    <a:pt x="636" y="915"/>
                    <a:pt x="729" y="900"/>
                    <a:pt x="823" y="853"/>
                  </a:cubicBezTo>
                  <a:lnTo>
                    <a:pt x="357" y="0"/>
                  </a:lnTo>
                  <a:cubicBezTo>
                    <a:pt x="264" y="47"/>
                    <a:pt x="202" y="109"/>
                    <a:pt x="156"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0"/>
            <p:cNvSpPr/>
            <p:nvPr/>
          </p:nvSpPr>
          <p:spPr>
            <a:xfrm>
              <a:off x="6527725" y="545063"/>
              <a:ext cx="16325" cy="12425"/>
            </a:xfrm>
            <a:custGeom>
              <a:avLst/>
              <a:gdLst/>
              <a:ahLst/>
              <a:cxnLst/>
              <a:rect l="l" t="t" r="r" b="b"/>
              <a:pathLst>
                <a:path w="653" h="497" extrusionOk="0">
                  <a:moveTo>
                    <a:pt x="1" y="249"/>
                  </a:moveTo>
                  <a:cubicBezTo>
                    <a:pt x="16" y="264"/>
                    <a:pt x="32" y="295"/>
                    <a:pt x="47" y="326"/>
                  </a:cubicBezTo>
                  <a:cubicBezTo>
                    <a:pt x="140" y="419"/>
                    <a:pt x="249" y="481"/>
                    <a:pt x="373" y="497"/>
                  </a:cubicBezTo>
                  <a:cubicBezTo>
                    <a:pt x="481" y="497"/>
                    <a:pt x="575" y="481"/>
                    <a:pt x="652" y="435"/>
                  </a:cubicBezTo>
                  <a:lnTo>
                    <a:pt x="419"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0"/>
            <p:cNvSpPr/>
            <p:nvPr/>
          </p:nvSpPr>
          <p:spPr>
            <a:xfrm>
              <a:off x="6222575" y="981263"/>
              <a:ext cx="16700" cy="13600"/>
            </a:xfrm>
            <a:custGeom>
              <a:avLst/>
              <a:gdLst/>
              <a:ahLst/>
              <a:cxnLst/>
              <a:rect l="l" t="t" r="r" b="b"/>
              <a:pathLst>
                <a:path w="668" h="544" extrusionOk="0">
                  <a:moveTo>
                    <a:pt x="249" y="544"/>
                  </a:moveTo>
                  <a:lnTo>
                    <a:pt x="668" y="295"/>
                  </a:lnTo>
                  <a:cubicBezTo>
                    <a:pt x="559" y="94"/>
                    <a:pt x="326" y="1"/>
                    <a:pt x="94" y="78"/>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0"/>
            <p:cNvSpPr/>
            <p:nvPr/>
          </p:nvSpPr>
          <p:spPr>
            <a:xfrm>
              <a:off x="6163650" y="872313"/>
              <a:ext cx="24050" cy="26400"/>
            </a:xfrm>
            <a:custGeom>
              <a:avLst/>
              <a:gdLst/>
              <a:ahLst/>
              <a:cxnLst/>
              <a:rect l="l" t="t" r="r" b="b"/>
              <a:pathLst>
                <a:path w="962" h="1056" extrusionOk="0">
                  <a:moveTo>
                    <a:pt x="481" y="1055"/>
                  </a:moveTo>
                  <a:cubicBezTo>
                    <a:pt x="512" y="1024"/>
                    <a:pt x="543" y="1009"/>
                    <a:pt x="559" y="993"/>
                  </a:cubicBezTo>
                  <a:cubicBezTo>
                    <a:pt x="962" y="652"/>
                    <a:pt x="605" y="0"/>
                    <a:pt x="93" y="156"/>
                  </a:cubicBezTo>
                  <a:cubicBezTo>
                    <a:pt x="62" y="171"/>
                    <a:pt x="31" y="171"/>
                    <a:pt x="0"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0"/>
            <p:cNvSpPr/>
            <p:nvPr/>
          </p:nvSpPr>
          <p:spPr>
            <a:xfrm>
              <a:off x="6316800" y="915738"/>
              <a:ext cx="29500" cy="26000"/>
            </a:xfrm>
            <a:custGeom>
              <a:avLst/>
              <a:gdLst/>
              <a:ahLst/>
              <a:cxnLst/>
              <a:rect l="l" t="t" r="r" b="b"/>
              <a:pathLst>
                <a:path w="1180" h="1040" extrusionOk="0">
                  <a:moveTo>
                    <a:pt x="326" y="1040"/>
                  </a:moveTo>
                  <a:lnTo>
                    <a:pt x="1179" y="559"/>
                  </a:lnTo>
                  <a:cubicBezTo>
                    <a:pt x="853" y="1"/>
                    <a:pt x="0" y="466"/>
                    <a:pt x="326" y="10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0"/>
            <p:cNvSpPr/>
            <p:nvPr/>
          </p:nvSpPr>
          <p:spPr>
            <a:xfrm>
              <a:off x="6262525" y="812988"/>
              <a:ext cx="28700" cy="31425"/>
            </a:xfrm>
            <a:custGeom>
              <a:avLst/>
              <a:gdLst/>
              <a:ahLst/>
              <a:cxnLst/>
              <a:rect l="l" t="t" r="r" b="b"/>
              <a:pathLst>
                <a:path w="1148" h="1257" extrusionOk="0">
                  <a:moveTo>
                    <a:pt x="140" y="869"/>
                  </a:moveTo>
                  <a:cubicBezTo>
                    <a:pt x="341" y="1257"/>
                    <a:pt x="915" y="1195"/>
                    <a:pt x="1024" y="776"/>
                  </a:cubicBezTo>
                  <a:cubicBezTo>
                    <a:pt x="1148" y="357"/>
                    <a:pt x="714"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0"/>
            <p:cNvSpPr/>
            <p:nvPr/>
          </p:nvSpPr>
          <p:spPr>
            <a:xfrm>
              <a:off x="6179925" y="788938"/>
              <a:ext cx="28725" cy="31450"/>
            </a:xfrm>
            <a:custGeom>
              <a:avLst/>
              <a:gdLst/>
              <a:ahLst/>
              <a:cxnLst/>
              <a:rect l="l" t="t" r="r" b="b"/>
              <a:pathLst>
                <a:path w="1149" h="1258" extrusionOk="0">
                  <a:moveTo>
                    <a:pt x="125" y="869"/>
                  </a:moveTo>
                  <a:cubicBezTo>
                    <a:pt x="326" y="1257"/>
                    <a:pt x="900" y="1195"/>
                    <a:pt x="1024" y="776"/>
                  </a:cubicBezTo>
                  <a:cubicBezTo>
                    <a:pt x="1148" y="358"/>
                    <a:pt x="699" y="1"/>
                    <a:pt x="311" y="218"/>
                  </a:cubicBezTo>
                  <a:cubicBezTo>
                    <a:pt x="78" y="342"/>
                    <a:pt x="1"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0"/>
            <p:cNvSpPr/>
            <p:nvPr/>
          </p:nvSpPr>
          <p:spPr>
            <a:xfrm>
              <a:off x="6238875" y="895963"/>
              <a:ext cx="28700" cy="31425"/>
            </a:xfrm>
            <a:custGeom>
              <a:avLst/>
              <a:gdLst/>
              <a:ahLst/>
              <a:cxnLst/>
              <a:rect l="l" t="t" r="r" b="b"/>
              <a:pathLst>
                <a:path w="1148" h="1257" extrusionOk="0">
                  <a:moveTo>
                    <a:pt x="140" y="869"/>
                  </a:moveTo>
                  <a:cubicBezTo>
                    <a:pt x="341" y="1257"/>
                    <a:pt x="900" y="1195"/>
                    <a:pt x="1024" y="776"/>
                  </a:cubicBezTo>
                  <a:cubicBezTo>
                    <a:pt x="1148" y="357"/>
                    <a:pt x="713" y="1"/>
                    <a:pt x="326" y="202"/>
                  </a:cubicBezTo>
                  <a:cubicBezTo>
                    <a:pt x="93" y="342"/>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0"/>
            <p:cNvSpPr/>
            <p:nvPr/>
          </p:nvSpPr>
          <p:spPr>
            <a:xfrm>
              <a:off x="6286550" y="730013"/>
              <a:ext cx="28725" cy="31425"/>
            </a:xfrm>
            <a:custGeom>
              <a:avLst/>
              <a:gdLst/>
              <a:ahLst/>
              <a:cxnLst/>
              <a:rect l="l" t="t" r="r" b="b"/>
              <a:pathLst>
                <a:path w="1149" h="1257" extrusionOk="0">
                  <a:moveTo>
                    <a:pt x="140" y="869"/>
                  </a:moveTo>
                  <a:cubicBezTo>
                    <a:pt x="342" y="1257"/>
                    <a:pt x="900" y="1195"/>
                    <a:pt x="1024" y="776"/>
                  </a:cubicBezTo>
                  <a:cubicBezTo>
                    <a:pt x="1148" y="357"/>
                    <a:pt x="714" y="0"/>
                    <a:pt x="326" y="218"/>
                  </a:cubicBezTo>
                  <a:cubicBezTo>
                    <a:pt x="94" y="342"/>
                    <a:pt x="1"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0"/>
            <p:cNvSpPr/>
            <p:nvPr/>
          </p:nvSpPr>
          <p:spPr>
            <a:xfrm>
              <a:off x="6345500" y="837038"/>
              <a:ext cx="28700" cy="31425"/>
            </a:xfrm>
            <a:custGeom>
              <a:avLst/>
              <a:gdLst/>
              <a:ahLst/>
              <a:cxnLst/>
              <a:rect l="l" t="t" r="r" b="b"/>
              <a:pathLst>
                <a:path w="1148" h="1257" extrusionOk="0">
                  <a:moveTo>
                    <a:pt x="140" y="869"/>
                  </a:moveTo>
                  <a:cubicBezTo>
                    <a:pt x="341" y="1256"/>
                    <a:pt x="900" y="1194"/>
                    <a:pt x="1024" y="776"/>
                  </a:cubicBezTo>
                  <a:cubicBezTo>
                    <a:pt x="1148" y="357"/>
                    <a:pt x="714" y="0"/>
                    <a:pt x="326" y="202"/>
                  </a:cubicBezTo>
                  <a:cubicBezTo>
                    <a:pt x="93" y="341"/>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0"/>
            <p:cNvSpPr/>
            <p:nvPr/>
          </p:nvSpPr>
          <p:spPr>
            <a:xfrm>
              <a:off x="6110900" y="774988"/>
              <a:ext cx="12825" cy="16700"/>
            </a:xfrm>
            <a:custGeom>
              <a:avLst/>
              <a:gdLst/>
              <a:ahLst/>
              <a:cxnLst/>
              <a:rect l="l" t="t" r="r" b="b"/>
              <a:pathLst>
                <a:path w="513" h="668" extrusionOk="0">
                  <a:moveTo>
                    <a:pt x="234" y="667"/>
                  </a:moveTo>
                  <a:cubicBezTo>
                    <a:pt x="265" y="652"/>
                    <a:pt x="296" y="636"/>
                    <a:pt x="311" y="605"/>
                  </a:cubicBezTo>
                  <a:cubicBezTo>
                    <a:pt x="466" y="481"/>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0"/>
            <p:cNvSpPr/>
            <p:nvPr/>
          </p:nvSpPr>
          <p:spPr>
            <a:xfrm>
              <a:off x="6207075" y="716063"/>
              <a:ext cx="26000" cy="24050"/>
            </a:xfrm>
            <a:custGeom>
              <a:avLst/>
              <a:gdLst/>
              <a:ahLst/>
              <a:cxnLst/>
              <a:rect l="l" t="t" r="r" b="b"/>
              <a:pathLst>
                <a:path w="1040" h="962" extrusionOk="0">
                  <a:moveTo>
                    <a:pt x="47" y="558"/>
                  </a:moveTo>
                  <a:cubicBezTo>
                    <a:pt x="388" y="962"/>
                    <a:pt x="1039" y="605"/>
                    <a:pt x="884" y="93"/>
                  </a:cubicBezTo>
                  <a:cubicBezTo>
                    <a:pt x="869" y="62"/>
                    <a:pt x="869" y="31"/>
                    <a:pt x="853" y="0"/>
                  </a:cubicBezTo>
                  <a:lnTo>
                    <a:pt x="0" y="481"/>
                  </a:lnTo>
                  <a:cubicBezTo>
                    <a:pt x="16" y="512"/>
                    <a:pt x="31" y="527"/>
                    <a:pt x="47" y="55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0"/>
            <p:cNvSpPr/>
            <p:nvPr/>
          </p:nvSpPr>
          <p:spPr>
            <a:xfrm>
              <a:off x="6429625" y="866113"/>
              <a:ext cx="12825" cy="16700"/>
            </a:xfrm>
            <a:custGeom>
              <a:avLst/>
              <a:gdLst/>
              <a:ahLst/>
              <a:cxnLst/>
              <a:rect l="l" t="t" r="r" b="b"/>
              <a:pathLst>
                <a:path w="513" h="668" extrusionOk="0">
                  <a:moveTo>
                    <a:pt x="280" y="0"/>
                  </a:moveTo>
                  <a:cubicBezTo>
                    <a:pt x="187" y="47"/>
                    <a:pt x="125" y="124"/>
                    <a:pt x="78" y="202"/>
                  </a:cubicBezTo>
                  <a:cubicBezTo>
                    <a:pt x="1" y="342"/>
                    <a:pt x="1" y="528"/>
                    <a:pt x="78" y="667"/>
                  </a:cubicBezTo>
                  <a:lnTo>
                    <a:pt x="513"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0"/>
            <p:cNvSpPr/>
            <p:nvPr/>
          </p:nvSpPr>
          <p:spPr>
            <a:xfrm>
              <a:off x="6368750" y="759088"/>
              <a:ext cx="20575" cy="23300"/>
            </a:xfrm>
            <a:custGeom>
              <a:avLst/>
              <a:gdLst/>
              <a:ahLst/>
              <a:cxnLst/>
              <a:rect l="l" t="t" r="r" b="b"/>
              <a:pathLst>
                <a:path w="823" h="932" extrusionOk="0">
                  <a:moveTo>
                    <a:pt x="156" y="218"/>
                  </a:moveTo>
                  <a:cubicBezTo>
                    <a:pt x="1" y="513"/>
                    <a:pt x="202" y="885"/>
                    <a:pt x="544" y="916"/>
                  </a:cubicBezTo>
                  <a:cubicBezTo>
                    <a:pt x="637" y="931"/>
                    <a:pt x="730" y="916"/>
                    <a:pt x="823" y="869"/>
                  </a:cubicBezTo>
                  <a:lnTo>
                    <a:pt x="357"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0"/>
            <p:cNvSpPr/>
            <p:nvPr/>
          </p:nvSpPr>
          <p:spPr>
            <a:xfrm>
              <a:off x="6313700" y="662938"/>
              <a:ext cx="16700" cy="12425"/>
            </a:xfrm>
            <a:custGeom>
              <a:avLst/>
              <a:gdLst/>
              <a:ahLst/>
              <a:cxnLst/>
              <a:rect l="l" t="t" r="r" b="b"/>
              <a:pathLst>
                <a:path w="668" h="497" extrusionOk="0">
                  <a:moveTo>
                    <a:pt x="0" y="248"/>
                  </a:moveTo>
                  <a:cubicBezTo>
                    <a:pt x="16" y="264"/>
                    <a:pt x="47" y="295"/>
                    <a:pt x="62" y="326"/>
                  </a:cubicBezTo>
                  <a:cubicBezTo>
                    <a:pt x="140" y="419"/>
                    <a:pt x="264" y="481"/>
                    <a:pt x="388" y="497"/>
                  </a:cubicBezTo>
                  <a:cubicBezTo>
                    <a:pt x="481" y="497"/>
                    <a:pt x="590" y="481"/>
                    <a:pt x="667"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0"/>
            <p:cNvSpPr/>
            <p:nvPr/>
          </p:nvSpPr>
          <p:spPr>
            <a:xfrm>
              <a:off x="6107800" y="1039813"/>
              <a:ext cx="24450" cy="19800"/>
            </a:xfrm>
            <a:custGeom>
              <a:avLst/>
              <a:gdLst/>
              <a:ahLst/>
              <a:cxnLst/>
              <a:rect l="l" t="t" r="r" b="b"/>
              <a:pathLst>
                <a:path w="978" h="792" extrusionOk="0">
                  <a:moveTo>
                    <a:pt x="327" y="125"/>
                  </a:moveTo>
                  <a:cubicBezTo>
                    <a:pt x="94" y="249"/>
                    <a:pt x="1" y="543"/>
                    <a:pt x="125" y="792"/>
                  </a:cubicBezTo>
                  <a:lnTo>
                    <a:pt x="978"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0"/>
            <p:cNvSpPr/>
            <p:nvPr/>
          </p:nvSpPr>
          <p:spPr>
            <a:xfrm>
              <a:off x="6048100" y="931238"/>
              <a:ext cx="28725" cy="31450"/>
            </a:xfrm>
            <a:custGeom>
              <a:avLst/>
              <a:gdLst/>
              <a:ahLst/>
              <a:cxnLst/>
              <a:rect l="l" t="t" r="r" b="b"/>
              <a:pathLst>
                <a:path w="1149" h="1258" extrusionOk="0">
                  <a:moveTo>
                    <a:pt x="1024" y="389"/>
                  </a:moveTo>
                  <a:cubicBezTo>
                    <a:pt x="807" y="1"/>
                    <a:pt x="248" y="63"/>
                    <a:pt x="124" y="482"/>
                  </a:cubicBezTo>
                  <a:cubicBezTo>
                    <a:pt x="0" y="901"/>
                    <a:pt x="450" y="1257"/>
                    <a:pt x="822" y="1056"/>
                  </a:cubicBezTo>
                  <a:cubicBezTo>
                    <a:pt x="1055"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0"/>
            <p:cNvSpPr/>
            <p:nvPr/>
          </p:nvSpPr>
          <p:spPr>
            <a:xfrm>
              <a:off x="6071350" y="849813"/>
              <a:ext cx="31450" cy="28725"/>
            </a:xfrm>
            <a:custGeom>
              <a:avLst/>
              <a:gdLst/>
              <a:ahLst/>
              <a:cxnLst/>
              <a:rect l="l" t="t" r="r" b="b"/>
              <a:pathLst>
                <a:path w="1258" h="1149" extrusionOk="0">
                  <a:moveTo>
                    <a:pt x="389" y="141"/>
                  </a:moveTo>
                  <a:cubicBezTo>
                    <a:pt x="1" y="342"/>
                    <a:pt x="63" y="916"/>
                    <a:pt x="482" y="1025"/>
                  </a:cubicBezTo>
                  <a:cubicBezTo>
                    <a:pt x="900" y="1149"/>
                    <a:pt x="1257" y="714"/>
                    <a:pt x="1040" y="327"/>
                  </a:cubicBezTo>
                  <a:cubicBezTo>
                    <a:pt x="916" y="94"/>
                    <a:pt x="621" y="1"/>
                    <a:pt x="389" y="14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0"/>
            <p:cNvSpPr/>
            <p:nvPr/>
          </p:nvSpPr>
          <p:spPr>
            <a:xfrm>
              <a:off x="6130300" y="956838"/>
              <a:ext cx="31425" cy="28725"/>
            </a:xfrm>
            <a:custGeom>
              <a:avLst/>
              <a:gdLst/>
              <a:ahLst/>
              <a:cxnLst/>
              <a:rect l="l" t="t" r="r" b="b"/>
              <a:pathLst>
                <a:path w="1257" h="1149" extrusionOk="0">
                  <a:moveTo>
                    <a:pt x="388" y="125"/>
                  </a:moveTo>
                  <a:cubicBezTo>
                    <a:pt x="0" y="342"/>
                    <a:pt x="62" y="900"/>
                    <a:pt x="481" y="1024"/>
                  </a:cubicBezTo>
                  <a:cubicBezTo>
                    <a:pt x="900" y="1148"/>
                    <a:pt x="1257" y="699"/>
                    <a:pt x="1040" y="326"/>
                  </a:cubicBezTo>
                  <a:cubicBezTo>
                    <a:pt x="915"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0"/>
            <p:cNvSpPr/>
            <p:nvPr/>
          </p:nvSpPr>
          <p:spPr>
            <a:xfrm>
              <a:off x="5993425" y="833938"/>
              <a:ext cx="26000" cy="24050"/>
            </a:xfrm>
            <a:custGeom>
              <a:avLst/>
              <a:gdLst/>
              <a:ahLst/>
              <a:cxnLst/>
              <a:rect l="l" t="t" r="r" b="b"/>
              <a:pathLst>
                <a:path w="1040" h="962" extrusionOk="0">
                  <a:moveTo>
                    <a:pt x="0" y="481"/>
                  </a:moveTo>
                  <a:cubicBezTo>
                    <a:pt x="16" y="496"/>
                    <a:pt x="32" y="527"/>
                    <a:pt x="47" y="558"/>
                  </a:cubicBezTo>
                  <a:cubicBezTo>
                    <a:pt x="388" y="962"/>
                    <a:pt x="1040" y="605"/>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0"/>
            <p:cNvSpPr/>
            <p:nvPr/>
          </p:nvSpPr>
          <p:spPr>
            <a:xfrm>
              <a:off x="6214825" y="983988"/>
              <a:ext cx="13975" cy="16700"/>
            </a:xfrm>
            <a:custGeom>
              <a:avLst/>
              <a:gdLst/>
              <a:ahLst/>
              <a:cxnLst/>
              <a:rect l="l" t="t" r="r" b="b"/>
              <a:pathLst>
                <a:path w="559" h="668" extrusionOk="0">
                  <a:moveTo>
                    <a:pt x="326" y="0"/>
                  </a:moveTo>
                  <a:cubicBezTo>
                    <a:pt x="78" y="124"/>
                    <a:pt x="0" y="435"/>
                    <a:pt x="125" y="667"/>
                  </a:cubicBezTo>
                  <a:lnTo>
                    <a:pt x="559"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0"/>
            <p:cNvSpPr/>
            <p:nvPr/>
          </p:nvSpPr>
          <p:spPr>
            <a:xfrm>
              <a:off x="6155875" y="877363"/>
              <a:ext cx="19800" cy="24450"/>
            </a:xfrm>
            <a:custGeom>
              <a:avLst/>
              <a:gdLst/>
              <a:ahLst/>
              <a:cxnLst/>
              <a:rect l="l" t="t" r="r" b="b"/>
              <a:pathLst>
                <a:path w="792" h="978" extrusionOk="0">
                  <a:moveTo>
                    <a:pt x="125" y="652"/>
                  </a:moveTo>
                  <a:cubicBezTo>
                    <a:pt x="249" y="884"/>
                    <a:pt x="559" y="977"/>
                    <a:pt x="792" y="853"/>
                  </a:cubicBezTo>
                  <a:lnTo>
                    <a:pt x="327" y="0"/>
                  </a:lnTo>
                  <a:cubicBezTo>
                    <a:pt x="79" y="124"/>
                    <a:pt x="1" y="419"/>
                    <a:pt x="125"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0"/>
            <p:cNvSpPr/>
            <p:nvPr/>
          </p:nvSpPr>
          <p:spPr>
            <a:xfrm>
              <a:off x="6100050" y="780813"/>
              <a:ext cx="16700" cy="13600"/>
            </a:xfrm>
            <a:custGeom>
              <a:avLst/>
              <a:gdLst/>
              <a:ahLst/>
              <a:cxnLst/>
              <a:rect l="l" t="t" r="r" b="b"/>
              <a:pathLst>
                <a:path w="668" h="544" extrusionOk="0">
                  <a:moveTo>
                    <a:pt x="1" y="248"/>
                  </a:moveTo>
                  <a:cubicBezTo>
                    <a:pt x="16" y="264"/>
                    <a:pt x="32" y="295"/>
                    <a:pt x="63" y="326"/>
                  </a:cubicBezTo>
                  <a:cubicBezTo>
                    <a:pt x="202" y="497"/>
                    <a:pt x="466" y="543"/>
                    <a:pt x="668" y="434"/>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0"/>
            <p:cNvSpPr/>
            <p:nvPr/>
          </p:nvSpPr>
          <p:spPr>
            <a:xfrm>
              <a:off x="6532000" y="531888"/>
              <a:ext cx="17075" cy="13200"/>
            </a:xfrm>
            <a:custGeom>
              <a:avLst/>
              <a:gdLst/>
              <a:ahLst/>
              <a:cxnLst/>
              <a:rect l="l" t="t" r="r" b="b"/>
              <a:pathLst>
                <a:path w="683" h="528" extrusionOk="0">
                  <a:moveTo>
                    <a:pt x="683" y="295"/>
                  </a:moveTo>
                  <a:cubicBezTo>
                    <a:pt x="574" y="93"/>
                    <a:pt x="326" y="0"/>
                    <a:pt x="93" y="62"/>
                  </a:cubicBezTo>
                  <a:cubicBezTo>
                    <a:pt x="62" y="78"/>
                    <a:pt x="31" y="93"/>
                    <a:pt x="0" y="109"/>
                  </a:cubicBezTo>
                  <a:lnTo>
                    <a:pt x="248" y="527"/>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0"/>
            <p:cNvSpPr/>
            <p:nvPr/>
          </p:nvSpPr>
          <p:spPr>
            <a:xfrm>
              <a:off x="6473450" y="425238"/>
              <a:ext cx="18250" cy="23700"/>
            </a:xfrm>
            <a:custGeom>
              <a:avLst/>
              <a:gdLst/>
              <a:ahLst/>
              <a:cxnLst/>
              <a:rect l="l" t="t" r="r" b="b"/>
              <a:pathLst>
                <a:path w="730" h="948" extrusionOk="0">
                  <a:moveTo>
                    <a:pt x="466" y="947"/>
                  </a:moveTo>
                  <a:cubicBezTo>
                    <a:pt x="497" y="932"/>
                    <a:pt x="528" y="916"/>
                    <a:pt x="559" y="885"/>
                  </a:cubicBezTo>
                  <a:cubicBezTo>
                    <a:pt x="667" y="792"/>
                    <a:pt x="729" y="621"/>
                    <a:pt x="729" y="466"/>
                  </a:cubicBezTo>
                  <a:cubicBezTo>
                    <a:pt x="714" y="404"/>
                    <a:pt x="698" y="342"/>
                    <a:pt x="667" y="280"/>
                  </a:cubicBezTo>
                  <a:cubicBezTo>
                    <a:pt x="636" y="218"/>
                    <a:pt x="590" y="172"/>
                    <a:pt x="543" y="125"/>
                  </a:cubicBezTo>
                  <a:cubicBezTo>
                    <a:pt x="404" y="32"/>
                    <a:pt x="248" y="1"/>
                    <a:pt x="93" y="47"/>
                  </a:cubicBezTo>
                  <a:cubicBezTo>
                    <a:pt x="62" y="47"/>
                    <a:pt x="31" y="63"/>
                    <a:pt x="0" y="7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0"/>
            <p:cNvSpPr/>
            <p:nvPr/>
          </p:nvSpPr>
          <p:spPr>
            <a:xfrm>
              <a:off x="6546350" y="447738"/>
              <a:ext cx="31425" cy="28725"/>
            </a:xfrm>
            <a:custGeom>
              <a:avLst/>
              <a:gdLst/>
              <a:ahLst/>
              <a:cxnLst/>
              <a:rect l="l" t="t" r="r" b="b"/>
              <a:pathLst>
                <a:path w="1257" h="1149" extrusionOk="0">
                  <a:moveTo>
                    <a:pt x="869" y="1024"/>
                  </a:moveTo>
                  <a:cubicBezTo>
                    <a:pt x="1256" y="807"/>
                    <a:pt x="1194" y="249"/>
                    <a:pt x="776" y="125"/>
                  </a:cubicBezTo>
                  <a:cubicBezTo>
                    <a:pt x="357" y="0"/>
                    <a:pt x="0" y="435"/>
                    <a:pt x="202" y="823"/>
                  </a:cubicBezTo>
                  <a:cubicBezTo>
                    <a:pt x="341" y="1055"/>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0"/>
            <p:cNvSpPr/>
            <p:nvPr/>
          </p:nvSpPr>
          <p:spPr>
            <a:xfrm>
              <a:off x="6318350" y="649738"/>
              <a:ext cx="17075" cy="13225"/>
            </a:xfrm>
            <a:custGeom>
              <a:avLst/>
              <a:gdLst/>
              <a:ahLst/>
              <a:cxnLst/>
              <a:rect l="l" t="t" r="r" b="b"/>
              <a:pathLst>
                <a:path w="683" h="529" extrusionOk="0">
                  <a:moveTo>
                    <a:pt x="249" y="528"/>
                  </a:moveTo>
                  <a:lnTo>
                    <a:pt x="683" y="311"/>
                  </a:lnTo>
                  <a:cubicBezTo>
                    <a:pt x="559" y="94"/>
                    <a:pt x="311" y="1"/>
                    <a:pt x="94" y="79"/>
                  </a:cubicBezTo>
                  <a:cubicBezTo>
                    <a:pt x="63" y="79"/>
                    <a:pt x="32" y="94"/>
                    <a:pt x="0" y="1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0"/>
            <p:cNvSpPr/>
            <p:nvPr/>
          </p:nvSpPr>
          <p:spPr>
            <a:xfrm>
              <a:off x="6259800" y="540788"/>
              <a:ext cx="23675" cy="26000"/>
            </a:xfrm>
            <a:custGeom>
              <a:avLst/>
              <a:gdLst/>
              <a:ahLst/>
              <a:cxnLst/>
              <a:rect l="l" t="t" r="r" b="b"/>
              <a:pathLst>
                <a:path w="947" h="1040" extrusionOk="0">
                  <a:moveTo>
                    <a:pt x="466" y="1040"/>
                  </a:moveTo>
                  <a:cubicBezTo>
                    <a:pt x="497" y="1024"/>
                    <a:pt x="528" y="1009"/>
                    <a:pt x="543" y="993"/>
                  </a:cubicBezTo>
                  <a:cubicBezTo>
                    <a:pt x="947" y="652"/>
                    <a:pt x="590" y="1"/>
                    <a:pt x="94" y="156"/>
                  </a:cubicBezTo>
                  <a:cubicBezTo>
                    <a:pt x="63" y="156"/>
                    <a:pt x="32" y="171"/>
                    <a:pt x="1" y="18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0"/>
            <p:cNvSpPr/>
            <p:nvPr/>
          </p:nvSpPr>
          <p:spPr>
            <a:xfrm>
              <a:off x="6412950" y="583838"/>
              <a:ext cx="29125" cy="26400"/>
            </a:xfrm>
            <a:custGeom>
              <a:avLst/>
              <a:gdLst/>
              <a:ahLst/>
              <a:cxnLst/>
              <a:rect l="l" t="t" r="r" b="b"/>
              <a:pathLst>
                <a:path w="1165" h="1056" extrusionOk="0">
                  <a:moveTo>
                    <a:pt x="311" y="1055"/>
                  </a:moveTo>
                  <a:lnTo>
                    <a:pt x="1164" y="574"/>
                  </a:lnTo>
                  <a:cubicBezTo>
                    <a:pt x="854" y="0"/>
                    <a:pt x="1" y="481"/>
                    <a:pt x="311" y="105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0"/>
            <p:cNvSpPr/>
            <p:nvPr/>
          </p:nvSpPr>
          <p:spPr>
            <a:xfrm>
              <a:off x="6358675" y="481463"/>
              <a:ext cx="28725" cy="31450"/>
            </a:xfrm>
            <a:custGeom>
              <a:avLst/>
              <a:gdLst/>
              <a:ahLst/>
              <a:cxnLst/>
              <a:rect l="l" t="t" r="r" b="b"/>
              <a:pathLst>
                <a:path w="1149" h="1258" extrusionOk="0">
                  <a:moveTo>
                    <a:pt x="125" y="869"/>
                  </a:moveTo>
                  <a:cubicBezTo>
                    <a:pt x="326" y="1257"/>
                    <a:pt x="900" y="1195"/>
                    <a:pt x="1024" y="776"/>
                  </a:cubicBezTo>
                  <a:cubicBezTo>
                    <a:pt x="1148" y="358"/>
                    <a:pt x="698" y="1"/>
                    <a:pt x="326" y="202"/>
                  </a:cubicBezTo>
                  <a:cubicBezTo>
                    <a:pt x="78" y="342"/>
                    <a:pt x="0" y="637"/>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0"/>
            <p:cNvSpPr/>
            <p:nvPr/>
          </p:nvSpPr>
          <p:spPr>
            <a:xfrm>
              <a:off x="6275700" y="457438"/>
              <a:ext cx="28725" cy="31425"/>
            </a:xfrm>
            <a:custGeom>
              <a:avLst/>
              <a:gdLst/>
              <a:ahLst/>
              <a:cxnLst/>
              <a:rect l="l" t="t" r="r" b="b"/>
              <a:pathLst>
                <a:path w="1149" h="1257" extrusionOk="0">
                  <a:moveTo>
                    <a:pt x="125" y="869"/>
                  </a:moveTo>
                  <a:cubicBezTo>
                    <a:pt x="342" y="1257"/>
                    <a:pt x="900" y="1194"/>
                    <a:pt x="1024" y="776"/>
                  </a:cubicBezTo>
                  <a:cubicBezTo>
                    <a:pt x="1148" y="357"/>
                    <a:pt x="698" y="0"/>
                    <a:pt x="326" y="202"/>
                  </a:cubicBezTo>
                  <a:cubicBezTo>
                    <a:pt x="78" y="341"/>
                    <a:pt x="0"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0"/>
            <p:cNvSpPr/>
            <p:nvPr/>
          </p:nvSpPr>
          <p:spPr>
            <a:xfrm>
              <a:off x="6334625" y="564438"/>
              <a:ext cx="28725" cy="31050"/>
            </a:xfrm>
            <a:custGeom>
              <a:avLst/>
              <a:gdLst/>
              <a:ahLst/>
              <a:cxnLst/>
              <a:rect l="l" t="t" r="r" b="b"/>
              <a:pathLst>
                <a:path w="1149" h="1242" extrusionOk="0">
                  <a:moveTo>
                    <a:pt x="125" y="869"/>
                  </a:moveTo>
                  <a:cubicBezTo>
                    <a:pt x="342" y="1242"/>
                    <a:pt x="900" y="1180"/>
                    <a:pt x="1025" y="761"/>
                  </a:cubicBezTo>
                  <a:cubicBezTo>
                    <a:pt x="1149" y="358"/>
                    <a:pt x="699" y="1"/>
                    <a:pt x="327" y="203"/>
                  </a:cubicBezTo>
                  <a:cubicBezTo>
                    <a:pt x="78" y="327"/>
                    <a:pt x="1" y="621"/>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0"/>
            <p:cNvSpPr/>
            <p:nvPr/>
          </p:nvSpPr>
          <p:spPr>
            <a:xfrm>
              <a:off x="6382325" y="398488"/>
              <a:ext cx="28725" cy="31450"/>
            </a:xfrm>
            <a:custGeom>
              <a:avLst/>
              <a:gdLst/>
              <a:ahLst/>
              <a:cxnLst/>
              <a:rect l="l" t="t" r="r" b="b"/>
              <a:pathLst>
                <a:path w="1149" h="1258" extrusionOk="0">
                  <a:moveTo>
                    <a:pt x="140" y="869"/>
                  </a:moveTo>
                  <a:cubicBezTo>
                    <a:pt x="342" y="1257"/>
                    <a:pt x="916" y="1195"/>
                    <a:pt x="1040" y="776"/>
                  </a:cubicBezTo>
                  <a:cubicBezTo>
                    <a:pt x="1148" y="357"/>
                    <a:pt x="714" y="1"/>
                    <a:pt x="326"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0"/>
            <p:cNvSpPr/>
            <p:nvPr/>
          </p:nvSpPr>
          <p:spPr>
            <a:xfrm>
              <a:off x="6441275" y="505513"/>
              <a:ext cx="28700" cy="31050"/>
            </a:xfrm>
            <a:custGeom>
              <a:avLst/>
              <a:gdLst/>
              <a:ahLst/>
              <a:cxnLst/>
              <a:rect l="l" t="t" r="r" b="b"/>
              <a:pathLst>
                <a:path w="1148" h="1242" extrusionOk="0">
                  <a:moveTo>
                    <a:pt x="140" y="869"/>
                  </a:moveTo>
                  <a:cubicBezTo>
                    <a:pt x="341" y="1241"/>
                    <a:pt x="915" y="1179"/>
                    <a:pt x="1039" y="760"/>
                  </a:cubicBezTo>
                  <a:cubicBezTo>
                    <a:pt x="1148" y="357"/>
                    <a:pt x="713"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0"/>
            <p:cNvSpPr/>
            <p:nvPr/>
          </p:nvSpPr>
          <p:spPr>
            <a:xfrm>
              <a:off x="6206675" y="443463"/>
              <a:ext cx="13225" cy="16700"/>
            </a:xfrm>
            <a:custGeom>
              <a:avLst/>
              <a:gdLst/>
              <a:ahLst/>
              <a:cxnLst/>
              <a:rect l="l" t="t" r="r" b="b"/>
              <a:pathLst>
                <a:path w="529" h="668" extrusionOk="0">
                  <a:moveTo>
                    <a:pt x="233" y="668"/>
                  </a:moveTo>
                  <a:cubicBezTo>
                    <a:pt x="264" y="652"/>
                    <a:pt x="295" y="621"/>
                    <a:pt x="311" y="606"/>
                  </a:cubicBezTo>
                  <a:cubicBezTo>
                    <a:pt x="466" y="482"/>
                    <a:pt x="528" y="280"/>
                    <a:pt x="466" y="94"/>
                  </a:cubicBezTo>
                  <a:cubicBezTo>
                    <a:pt x="451" y="63"/>
                    <a:pt x="451" y="32"/>
                    <a:pt x="420" y="1"/>
                  </a:cubicBezTo>
                  <a:lnTo>
                    <a:pt x="1" y="23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0"/>
            <p:cNvSpPr/>
            <p:nvPr/>
          </p:nvSpPr>
          <p:spPr>
            <a:xfrm>
              <a:off x="6302850" y="384538"/>
              <a:ext cx="26375" cy="23675"/>
            </a:xfrm>
            <a:custGeom>
              <a:avLst/>
              <a:gdLst/>
              <a:ahLst/>
              <a:cxnLst/>
              <a:rect l="l" t="t" r="r" b="b"/>
              <a:pathLst>
                <a:path w="1055" h="947" extrusionOk="0">
                  <a:moveTo>
                    <a:pt x="62" y="559"/>
                  </a:moveTo>
                  <a:cubicBezTo>
                    <a:pt x="403" y="947"/>
                    <a:pt x="1055" y="590"/>
                    <a:pt x="900" y="93"/>
                  </a:cubicBezTo>
                  <a:cubicBezTo>
                    <a:pt x="884" y="62"/>
                    <a:pt x="869" y="31"/>
                    <a:pt x="853" y="0"/>
                  </a:cubicBezTo>
                  <a:lnTo>
                    <a:pt x="0" y="466"/>
                  </a:lnTo>
                  <a:cubicBezTo>
                    <a:pt x="16" y="497"/>
                    <a:pt x="31" y="528"/>
                    <a:pt x="62"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0"/>
            <p:cNvSpPr/>
            <p:nvPr/>
          </p:nvSpPr>
          <p:spPr>
            <a:xfrm>
              <a:off x="6525400" y="534588"/>
              <a:ext cx="12825" cy="16700"/>
            </a:xfrm>
            <a:custGeom>
              <a:avLst/>
              <a:gdLst/>
              <a:ahLst/>
              <a:cxnLst/>
              <a:rect l="l" t="t" r="r" b="b"/>
              <a:pathLst>
                <a:path w="513" h="668" extrusionOk="0">
                  <a:moveTo>
                    <a:pt x="94" y="668"/>
                  </a:moveTo>
                  <a:lnTo>
                    <a:pt x="512" y="419"/>
                  </a:lnTo>
                  <a:lnTo>
                    <a:pt x="280" y="1"/>
                  </a:lnTo>
                  <a:cubicBezTo>
                    <a:pt x="202" y="47"/>
                    <a:pt x="125" y="109"/>
                    <a:pt x="94" y="187"/>
                  </a:cubicBezTo>
                  <a:cubicBezTo>
                    <a:pt x="1" y="342"/>
                    <a:pt x="1" y="512"/>
                    <a:pt x="9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0"/>
            <p:cNvSpPr/>
            <p:nvPr/>
          </p:nvSpPr>
          <p:spPr>
            <a:xfrm>
              <a:off x="6464525" y="427563"/>
              <a:ext cx="20575" cy="23300"/>
            </a:xfrm>
            <a:custGeom>
              <a:avLst/>
              <a:gdLst/>
              <a:ahLst/>
              <a:cxnLst/>
              <a:rect l="l" t="t" r="r" b="b"/>
              <a:pathLst>
                <a:path w="823" h="932" extrusionOk="0">
                  <a:moveTo>
                    <a:pt x="156" y="203"/>
                  </a:moveTo>
                  <a:cubicBezTo>
                    <a:pt x="1" y="513"/>
                    <a:pt x="202" y="885"/>
                    <a:pt x="543" y="916"/>
                  </a:cubicBezTo>
                  <a:cubicBezTo>
                    <a:pt x="636" y="932"/>
                    <a:pt x="745" y="901"/>
                    <a:pt x="823" y="854"/>
                  </a:cubicBezTo>
                  <a:lnTo>
                    <a:pt x="357" y="1"/>
                  </a:lnTo>
                  <a:cubicBezTo>
                    <a:pt x="264" y="48"/>
                    <a:pt x="202" y="125"/>
                    <a:pt x="156" y="20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0"/>
            <p:cNvSpPr/>
            <p:nvPr/>
          </p:nvSpPr>
          <p:spPr>
            <a:xfrm>
              <a:off x="6104700" y="767613"/>
              <a:ext cx="16700" cy="13225"/>
            </a:xfrm>
            <a:custGeom>
              <a:avLst/>
              <a:gdLst/>
              <a:ahLst/>
              <a:cxnLst/>
              <a:rect l="l" t="t" r="r" b="b"/>
              <a:pathLst>
                <a:path w="668" h="529" extrusionOk="0">
                  <a:moveTo>
                    <a:pt x="249" y="528"/>
                  </a:moveTo>
                  <a:lnTo>
                    <a:pt x="668" y="296"/>
                  </a:lnTo>
                  <a:cubicBezTo>
                    <a:pt x="559" y="94"/>
                    <a:pt x="311" y="1"/>
                    <a:pt x="94" y="63"/>
                  </a:cubicBezTo>
                  <a:cubicBezTo>
                    <a:pt x="63" y="78"/>
                    <a:pt x="32" y="94"/>
                    <a:pt x="1"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0"/>
            <p:cNvSpPr/>
            <p:nvPr/>
          </p:nvSpPr>
          <p:spPr>
            <a:xfrm>
              <a:off x="6045775" y="660613"/>
              <a:ext cx="19400" cy="24050"/>
            </a:xfrm>
            <a:custGeom>
              <a:avLst/>
              <a:gdLst/>
              <a:ahLst/>
              <a:cxnLst/>
              <a:rect l="l" t="t" r="r" b="b"/>
              <a:pathLst>
                <a:path w="776" h="962" extrusionOk="0">
                  <a:moveTo>
                    <a:pt x="667" y="310"/>
                  </a:moveTo>
                  <a:cubicBezTo>
                    <a:pt x="559" y="93"/>
                    <a:pt x="310" y="0"/>
                    <a:pt x="93" y="78"/>
                  </a:cubicBezTo>
                  <a:cubicBezTo>
                    <a:pt x="62" y="78"/>
                    <a:pt x="31" y="93"/>
                    <a:pt x="0" y="109"/>
                  </a:cubicBezTo>
                  <a:lnTo>
                    <a:pt x="466" y="962"/>
                  </a:lnTo>
                  <a:cubicBezTo>
                    <a:pt x="497" y="946"/>
                    <a:pt x="528" y="931"/>
                    <a:pt x="559" y="915"/>
                  </a:cubicBezTo>
                  <a:cubicBezTo>
                    <a:pt x="729" y="760"/>
                    <a:pt x="776" y="512"/>
                    <a:pt x="667" y="31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0"/>
            <p:cNvSpPr/>
            <p:nvPr/>
          </p:nvSpPr>
          <p:spPr>
            <a:xfrm>
              <a:off x="6198150" y="700938"/>
              <a:ext cx="30275" cy="27150"/>
            </a:xfrm>
            <a:custGeom>
              <a:avLst/>
              <a:gdLst/>
              <a:ahLst/>
              <a:cxnLst/>
              <a:rect l="l" t="t" r="r" b="b"/>
              <a:pathLst>
                <a:path w="1211" h="1086" extrusionOk="0">
                  <a:moveTo>
                    <a:pt x="357" y="1086"/>
                  </a:moveTo>
                  <a:lnTo>
                    <a:pt x="1210" y="605"/>
                  </a:lnTo>
                  <a:cubicBezTo>
                    <a:pt x="900" y="0"/>
                    <a:pt x="1" y="497"/>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0"/>
            <p:cNvSpPr/>
            <p:nvPr/>
          </p:nvSpPr>
          <p:spPr>
            <a:xfrm>
              <a:off x="6144650" y="599338"/>
              <a:ext cx="28700" cy="31450"/>
            </a:xfrm>
            <a:custGeom>
              <a:avLst/>
              <a:gdLst/>
              <a:ahLst/>
              <a:cxnLst/>
              <a:rect l="l" t="t" r="r" b="b"/>
              <a:pathLst>
                <a:path w="1148" h="1258" extrusionOk="0">
                  <a:moveTo>
                    <a:pt x="140" y="869"/>
                  </a:moveTo>
                  <a:cubicBezTo>
                    <a:pt x="341" y="1257"/>
                    <a:pt x="915" y="1195"/>
                    <a:pt x="1039" y="776"/>
                  </a:cubicBezTo>
                  <a:cubicBezTo>
                    <a:pt x="1148" y="357"/>
                    <a:pt x="714"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0"/>
            <p:cNvSpPr/>
            <p:nvPr/>
          </p:nvSpPr>
          <p:spPr>
            <a:xfrm>
              <a:off x="6062050" y="575313"/>
              <a:ext cx="28725" cy="31425"/>
            </a:xfrm>
            <a:custGeom>
              <a:avLst/>
              <a:gdLst/>
              <a:ahLst/>
              <a:cxnLst/>
              <a:rect l="l" t="t" r="r" b="b"/>
              <a:pathLst>
                <a:path w="1149" h="1257" extrusionOk="0">
                  <a:moveTo>
                    <a:pt x="125" y="869"/>
                  </a:moveTo>
                  <a:cubicBezTo>
                    <a:pt x="326" y="1256"/>
                    <a:pt x="900" y="1194"/>
                    <a:pt x="1024" y="776"/>
                  </a:cubicBezTo>
                  <a:cubicBezTo>
                    <a:pt x="1148" y="357"/>
                    <a:pt x="699" y="0"/>
                    <a:pt x="311" y="202"/>
                  </a:cubicBezTo>
                  <a:cubicBezTo>
                    <a:pt x="78" y="341"/>
                    <a:pt x="1" y="636"/>
                    <a:pt x="12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0"/>
            <p:cNvSpPr/>
            <p:nvPr/>
          </p:nvSpPr>
          <p:spPr>
            <a:xfrm>
              <a:off x="6121000" y="682313"/>
              <a:ext cx="28700" cy="31050"/>
            </a:xfrm>
            <a:custGeom>
              <a:avLst/>
              <a:gdLst/>
              <a:ahLst/>
              <a:cxnLst/>
              <a:rect l="l" t="t" r="r" b="b"/>
              <a:pathLst>
                <a:path w="1148" h="1242" extrusionOk="0">
                  <a:moveTo>
                    <a:pt x="124" y="869"/>
                  </a:moveTo>
                  <a:cubicBezTo>
                    <a:pt x="326" y="1242"/>
                    <a:pt x="900" y="1180"/>
                    <a:pt x="1024" y="761"/>
                  </a:cubicBezTo>
                  <a:cubicBezTo>
                    <a:pt x="1148" y="358"/>
                    <a:pt x="698" y="1"/>
                    <a:pt x="310" y="202"/>
                  </a:cubicBezTo>
                  <a:cubicBezTo>
                    <a:pt x="78" y="326"/>
                    <a:pt x="0" y="621"/>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0"/>
            <p:cNvSpPr/>
            <p:nvPr/>
          </p:nvSpPr>
          <p:spPr>
            <a:xfrm>
              <a:off x="6168675" y="516363"/>
              <a:ext cx="28725" cy="31425"/>
            </a:xfrm>
            <a:custGeom>
              <a:avLst/>
              <a:gdLst/>
              <a:ahLst/>
              <a:cxnLst/>
              <a:rect l="l" t="t" r="r" b="b"/>
              <a:pathLst>
                <a:path w="1149" h="1257" extrusionOk="0">
                  <a:moveTo>
                    <a:pt x="140" y="869"/>
                  </a:moveTo>
                  <a:cubicBezTo>
                    <a:pt x="342" y="1257"/>
                    <a:pt x="900" y="1195"/>
                    <a:pt x="1024" y="776"/>
                  </a:cubicBezTo>
                  <a:cubicBezTo>
                    <a:pt x="1149" y="357"/>
                    <a:pt x="714" y="1"/>
                    <a:pt x="327" y="202"/>
                  </a:cubicBezTo>
                  <a:cubicBezTo>
                    <a:pt x="94" y="342"/>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0"/>
            <p:cNvSpPr/>
            <p:nvPr/>
          </p:nvSpPr>
          <p:spPr>
            <a:xfrm>
              <a:off x="6227625" y="623388"/>
              <a:ext cx="28700" cy="31050"/>
            </a:xfrm>
            <a:custGeom>
              <a:avLst/>
              <a:gdLst/>
              <a:ahLst/>
              <a:cxnLst/>
              <a:rect l="l" t="t" r="r" b="b"/>
              <a:pathLst>
                <a:path w="1148" h="1242" extrusionOk="0">
                  <a:moveTo>
                    <a:pt x="140" y="869"/>
                  </a:moveTo>
                  <a:cubicBezTo>
                    <a:pt x="341" y="1241"/>
                    <a:pt x="900" y="1179"/>
                    <a:pt x="1024" y="760"/>
                  </a:cubicBezTo>
                  <a:cubicBezTo>
                    <a:pt x="1148" y="357"/>
                    <a:pt x="714" y="0"/>
                    <a:pt x="326" y="202"/>
                  </a:cubicBezTo>
                  <a:cubicBezTo>
                    <a:pt x="93" y="326"/>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0"/>
            <p:cNvSpPr/>
            <p:nvPr/>
          </p:nvSpPr>
          <p:spPr>
            <a:xfrm>
              <a:off x="5993025" y="561338"/>
              <a:ext cx="12825" cy="16700"/>
            </a:xfrm>
            <a:custGeom>
              <a:avLst/>
              <a:gdLst/>
              <a:ahLst/>
              <a:cxnLst/>
              <a:rect l="l" t="t" r="r" b="b"/>
              <a:pathLst>
                <a:path w="513" h="668" extrusionOk="0">
                  <a:moveTo>
                    <a:pt x="234" y="668"/>
                  </a:moveTo>
                  <a:cubicBezTo>
                    <a:pt x="265" y="652"/>
                    <a:pt x="280" y="621"/>
                    <a:pt x="311" y="606"/>
                  </a:cubicBezTo>
                  <a:cubicBezTo>
                    <a:pt x="466" y="482"/>
                    <a:pt x="513" y="280"/>
                    <a:pt x="466" y="94"/>
                  </a:cubicBezTo>
                  <a:cubicBezTo>
                    <a:pt x="451" y="63"/>
                    <a:pt x="435" y="32"/>
                    <a:pt x="420" y="1"/>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0"/>
            <p:cNvSpPr/>
            <p:nvPr/>
          </p:nvSpPr>
          <p:spPr>
            <a:xfrm>
              <a:off x="6089200" y="502413"/>
              <a:ext cx="26000" cy="23675"/>
            </a:xfrm>
            <a:custGeom>
              <a:avLst/>
              <a:gdLst/>
              <a:ahLst/>
              <a:cxnLst/>
              <a:rect l="l" t="t" r="r" b="b"/>
              <a:pathLst>
                <a:path w="1040" h="947" extrusionOk="0">
                  <a:moveTo>
                    <a:pt x="47" y="559"/>
                  </a:moveTo>
                  <a:cubicBezTo>
                    <a:pt x="404" y="946"/>
                    <a:pt x="1039" y="590"/>
                    <a:pt x="884" y="93"/>
                  </a:cubicBezTo>
                  <a:cubicBezTo>
                    <a:pt x="884" y="62"/>
                    <a:pt x="869" y="31"/>
                    <a:pt x="853" y="0"/>
                  </a:cubicBezTo>
                  <a:lnTo>
                    <a:pt x="0" y="466"/>
                  </a:lnTo>
                  <a:cubicBezTo>
                    <a:pt x="16" y="497"/>
                    <a:pt x="31" y="528"/>
                    <a:pt x="47" y="55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0"/>
            <p:cNvSpPr/>
            <p:nvPr/>
          </p:nvSpPr>
          <p:spPr>
            <a:xfrm>
              <a:off x="6311750" y="652463"/>
              <a:ext cx="12825" cy="16300"/>
            </a:xfrm>
            <a:custGeom>
              <a:avLst/>
              <a:gdLst/>
              <a:ahLst/>
              <a:cxnLst/>
              <a:rect l="l" t="t" r="r" b="b"/>
              <a:pathLst>
                <a:path w="513" h="652" extrusionOk="0">
                  <a:moveTo>
                    <a:pt x="280" y="1"/>
                  </a:moveTo>
                  <a:cubicBezTo>
                    <a:pt x="187" y="47"/>
                    <a:pt x="125" y="109"/>
                    <a:pt x="78" y="202"/>
                  </a:cubicBezTo>
                  <a:cubicBezTo>
                    <a:pt x="1" y="342"/>
                    <a:pt x="1" y="512"/>
                    <a:pt x="78" y="652"/>
                  </a:cubicBezTo>
                  <a:lnTo>
                    <a:pt x="513"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0"/>
            <p:cNvSpPr/>
            <p:nvPr/>
          </p:nvSpPr>
          <p:spPr>
            <a:xfrm>
              <a:off x="6250875" y="545438"/>
              <a:ext cx="20575" cy="23300"/>
            </a:xfrm>
            <a:custGeom>
              <a:avLst/>
              <a:gdLst/>
              <a:ahLst/>
              <a:cxnLst/>
              <a:rect l="l" t="t" r="r" b="b"/>
              <a:pathLst>
                <a:path w="823" h="932" extrusionOk="0">
                  <a:moveTo>
                    <a:pt x="156" y="218"/>
                  </a:moveTo>
                  <a:cubicBezTo>
                    <a:pt x="1" y="513"/>
                    <a:pt x="202" y="885"/>
                    <a:pt x="544" y="916"/>
                  </a:cubicBezTo>
                  <a:cubicBezTo>
                    <a:pt x="637" y="931"/>
                    <a:pt x="730" y="900"/>
                    <a:pt x="823" y="869"/>
                  </a:cubicBezTo>
                  <a:lnTo>
                    <a:pt x="358" y="1"/>
                  </a:lnTo>
                  <a:cubicBezTo>
                    <a:pt x="264" y="47"/>
                    <a:pt x="202" y="125"/>
                    <a:pt x="156" y="21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0"/>
            <p:cNvSpPr/>
            <p:nvPr/>
          </p:nvSpPr>
          <p:spPr>
            <a:xfrm>
              <a:off x="6195825" y="449288"/>
              <a:ext cx="16700" cy="12425"/>
            </a:xfrm>
            <a:custGeom>
              <a:avLst/>
              <a:gdLst/>
              <a:ahLst/>
              <a:cxnLst/>
              <a:rect l="l" t="t" r="r" b="b"/>
              <a:pathLst>
                <a:path w="668" h="497" extrusionOk="0">
                  <a:moveTo>
                    <a:pt x="0" y="233"/>
                  </a:moveTo>
                  <a:cubicBezTo>
                    <a:pt x="16" y="264"/>
                    <a:pt x="47" y="295"/>
                    <a:pt x="63" y="326"/>
                  </a:cubicBezTo>
                  <a:cubicBezTo>
                    <a:pt x="140" y="419"/>
                    <a:pt x="264" y="481"/>
                    <a:pt x="388" y="497"/>
                  </a:cubicBezTo>
                  <a:cubicBezTo>
                    <a:pt x="481" y="497"/>
                    <a:pt x="590" y="481"/>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0"/>
            <p:cNvSpPr/>
            <p:nvPr/>
          </p:nvSpPr>
          <p:spPr>
            <a:xfrm>
              <a:off x="5832125" y="778088"/>
              <a:ext cx="19800" cy="24450"/>
            </a:xfrm>
            <a:custGeom>
              <a:avLst/>
              <a:gdLst/>
              <a:ahLst/>
              <a:cxnLst/>
              <a:rect l="l" t="t" r="r" b="b"/>
              <a:pathLst>
                <a:path w="792" h="978" extrusionOk="0">
                  <a:moveTo>
                    <a:pt x="667" y="326"/>
                  </a:moveTo>
                  <a:cubicBezTo>
                    <a:pt x="543" y="78"/>
                    <a:pt x="249" y="1"/>
                    <a:pt x="1" y="125"/>
                  </a:cubicBezTo>
                  <a:lnTo>
                    <a:pt x="481" y="978"/>
                  </a:lnTo>
                  <a:cubicBezTo>
                    <a:pt x="714" y="854"/>
                    <a:pt x="791" y="559"/>
                    <a:pt x="667"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0"/>
            <p:cNvSpPr/>
            <p:nvPr/>
          </p:nvSpPr>
          <p:spPr>
            <a:xfrm>
              <a:off x="5989925" y="826163"/>
              <a:ext cx="24850" cy="19800"/>
            </a:xfrm>
            <a:custGeom>
              <a:avLst/>
              <a:gdLst/>
              <a:ahLst/>
              <a:cxnLst/>
              <a:rect l="l" t="t" r="r" b="b"/>
              <a:pathLst>
                <a:path w="994" h="792" extrusionOk="0">
                  <a:moveTo>
                    <a:pt x="327" y="125"/>
                  </a:moveTo>
                  <a:cubicBezTo>
                    <a:pt x="94" y="249"/>
                    <a:pt x="1" y="544"/>
                    <a:pt x="125" y="792"/>
                  </a:cubicBezTo>
                  <a:lnTo>
                    <a:pt x="994" y="311"/>
                  </a:lnTo>
                  <a:cubicBezTo>
                    <a:pt x="854" y="78"/>
                    <a:pt x="559" y="1"/>
                    <a:pt x="327"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0"/>
            <p:cNvSpPr/>
            <p:nvPr/>
          </p:nvSpPr>
          <p:spPr>
            <a:xfrm>
              <a:off x="5931000" y="717213"/>
              <a:ext cx="28725" cy="31425"/>
            </a:xfrm>
            <a:custGeom>
              <a:avLst/>
              <a:gdLst/>
              <a:ahLst/>
              <a:cxnLst/>
              <a:rect l="l" t="t" r="r" b="b"/>
              <a:pathLst>
                <a:path w="1149" h="1257" extrusionOk="0">
                  <a:moveTo>
                    <a:pt x="140" y="869"/>
                  </a:moveTo>
                  <a:cubicBezTo>
                    <a:pt x="342" y="1257"/>
                    <a:pt x="900" y="1195"/>
                    <a:pt x="1024" y="776"/>
                  </a:cubicBezTo>
                  <a:cubicBezTo>
                    <a:pt x="1148" y="357"/>
                    <a:pt x="714" y="1"/>
                    <a:pt x="326" y="202"/>
                  </a:cubicBezTo>
                  <a:cubicBezTo>
                    <a:pt x="94"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0"/>
            <p:cNvSpPr/>
            <p:nvPr/>
          </p:nvSpPr>
          <p:spPr>
            <a:xfrm>
              <a:off x="5847250" y="693563"/>
              <a:ext cx="28725" cy="31425"/>
            </a:xfrm>
            <a:custGeom>
              <a:avLst/>
              <a:gdLst/>
              <a:ahLst/>
              <a:cxnLst/>
              <a:rect l="l" t="t" r="r" b="b"/>
              <a:pathLst>
                <a:path w="1149" h="1257" extrusionOk="0">
                  <a:moveTo>
                    <a:pt x="1024" y="388"/>
                  </a:moveTo>
                  <a:cubicBezTo>
                    <a:pt x="807" y="1"/>
                    <a:pt x="249" y="63"/>
                    <a:pt x="124" y="481"/>
                  </a:cubicBezTo>
                  <a:cubicBezTo>
                    <a:pt x="0" y="900"/>
                    <a:pt x="450" y="1257"/>
                    <a:pt x="822" y="1055"/>
                  </a:cubicBezTo>
                  <a:cubicBezTo>
                    <a:pt x="1071" y="916"/>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0"/>
            <p:cNvSpPr/>
            <p:nvPr/>
          </p:nvSpPr>
          <p:spPr>
            <a:xfrm>
              <a:off x="5906950" y="8001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0"/>
            <p:cNvSpPr/>
            <p:nvPr/>
          </p:nvSpPr>
          <p:spPr>
            <a:xfrm>
              <a:off x="5954275" y="634638"/>
              <a:ext cx="28700" cy="31425"/>
            </a:xfrm>
            <a:custGeom>
              <a:avLst/>
              <a:gdLst/>
              <a:ahLst/>
              <a:cxnLst/>
              <a:rect l="l" t="t" r="r" b="b"/>
              <a:pathLst>
                <a:path w="1148" h="1257" extrusionOk="0">
                  <a:moveTo>
                    <a:pt x="1008" y="388"/>
                  </a:moveTo>
                  <a:cubicBezTo>
                    <a:pt x="807" y="0"/>
                    <a:pt x="233" y="62"/>
                    <a:pt x="124" y="481"/>
                  </a:cubicBezTo>
                  <a:cubicBezTo>
                    <a:pt x="0" y="900"/>
                    <a:pt x="434" y="1256"/>
                    <a:pt x="822" y="1055"/>
                  </a:cubicBezTo>
                  <a:cubicBezTo>
                    <a:pt x="1055" y="915"/>
                    <a:pt x="1148" y="620"/>
                    <a:pt x="1008"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0"/>
            <p:cNvSpPr/>
            <p:nvPr/>
          </p:nvSpPr>
          <p:spPr>
            <a:xfrm>
              <a:off x="6012425" y="743188"/>
              <a:ext cx="31425" cy="28725"/>
            </a:xfrm>
            <a:custGeom>
              <a:avLst/>
              <a:gdLst/>
              <a:ahLst/>
              <a:cxnLst/>
              <a:rect l="l" t="t" r="r" b="b"/>
              <a:pathLst>
                <a:path w="1257" h="1149" extrusionOk="0">
                  <a:moveTo>
                    <a:pt x="388" y="125"/>
                  </a:moveTo>
                  <a:cubicBezTo>
                    <a:pt x="0" y="327"/>
                    <a:pt x="62" y="900"/>
                    <a:pt x="481" y="1024"/>
                  </a:cubicBezTo>
                  <a:cubicBezTo>
                    <a:pt x="900" y="1149"/>
                    <a:pt x="1257" y="699"/>
                    <a:pt x="1040" y="327"/>
                  </a:cubicBezTo>
                  <a:cubicBezTo>
                    <a:pt x="916" y="78"/>
                    <a:pt x="621" y="1"/>
                    <a:pt x="388"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0"/>
            <p:cNvSpPr/>
            <p:nvPr/>
          </p:nvSpPr>
          <p:spPr>
            <a:xfrm>
              <a:off x="5779000" y="678838"/>
              <a:ext cx="13600" cy="17075"/>
            </a:xfrm>
            <a:custGeom>
              <a:avLst/>
              <a:gdLst/>
              <a:ahLst/>
              <a:cxnLst/>
              <a:rect l="l" t="t" r="r" b="b"/>
              <a:pathLst>
                <a:path w="544" h="683" extrusionOk="0">
                  <a:moveTo>
                    <a:pt x="249" y="683"/>
                  </a:moveTo>
                  <a:cubicBezTo>
                    <a:pt x="450" y="559"/>
                    <a:pt x="544" y="326"/>
                    <a:pt x="481" y="93"/>
                  </a:cubicBezTo>
                  <a:cubicBezTo>
                    <a:pt x="466" y="62"/>
                    <a:pt x="450" y="31"/>
                    <a:pt x="435" y="0"/>
                  </a:cubicBezTo>
                  <a:lnTo>
                    <a:pt x="1" y="248"/>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0"/>
            <p:cNvSpPr/>
            <p:nvPr/>
          </p:nvSpPr>
          <p:spPr>
            <a:xfrm>
              <a:off x="5875550" y="620288"/>
              <a:ext cx="26000" cy="24050"/>
            </a:xfrm>
            <a:custGeom>
              <a:avLst/>
              <a:gdLst/>
              <a:ahLst/>
              <a:cxnLst/>
              <a:rect l="l" t="t" r="r" b="b"/>
              <a:pathLst>
                <a:path w="1040" h="962" extrusionOk="0">
                  <a:moveTo>
                    <a:pt x="1" y="466"/>
                  </a:moveTo>
                  <a:cubicBezTo>
                    <a:pt x="16" y="497"/>
                    <a:pt x="32" y="528"/>
                    <a:pt x="47" y="559"/>
                  </a:cubicBezTo>
                  <a:cubicBezTo>
                    <a:pt x="388" y="962"/>
                    <a:pt x="1040" y="590"/>
                    <a:pt x="885" y="93"/>
                  </a:cubicBezTo>
                  <a:cubicBezTo>
                    <a:pt x="869" y="62"/>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0"/>
            <p:cNvSpPr/>
            <p:nvPr/>
          </p:nvSpPr>
          <p:spPr>
            <a:xfrm>
              <a:off x="6096950" y="770338"/>
              <a:ext cx="13975" cy="16700"/>
            </a:xfrm>
            <a:custGeom>
              <a:avLst/>
              <a:gdLst/>
              <a:ahLst/>
              <a:cxnLst/>
              <a:rect l="l" t="t" r="r" b="b"/>
              <a:pathLst>
                <a:path w="559" h="668" extrusionOk="0">
                  <a:moveTo>
                    <a:pt x="326" y="0"/>
                  </a:moveTo>
                  <a:cubicBezTo>
                    <a:pt x="78" y="125"/>
                    <a:pt x="1" y="419"/>
                    <a:pt x="125" y="667"/>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0"/>
            <p:cNvSpPr/>
            <p:nvPr/>
          </p:nvSpPr>
          <p:spPr>
            <a:xfrm>
              <a:off x="6038025" y="663313"/>
              <a:ext cx="19800" cy="24850"/>
            </a:xfrm>
            <a:custGeom>
              <a:avLst/>
              <a:gdLst/>
              <a:ahLst/>
              <a:cxnLst/>
              <a:rect l="l" t="t" r="r" b="b"/>
              <a:pathLst>
                <a:path w="792" h="994" extrusionOk="0">
                  <a:moveTo>
                    <a:pt x="124" y="668"/>
                  </a:moveTo>
                  <a:cubicBezTo>
                    <a:pt x="248" y="900"/>
                    <a:pt x="558" y="993"/>
                    <a:pt x="791" y="869"/>
                  </a:cubicBezTo>
                  <a:lnTo>
                    <a:pt x="326" y="1"/>
                  </a:lnTo>
                  <a:cubicBezTo>
                    <a:pt x="78" y="140"/>
                    <a:pt x="0" y="435"/>
                    <a:pt x="124" y="66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0"/>
            <p:cNvSpPr/>
            <p:nvPr/>
          </p:nvSpPr>
          <p:spPr>
            <a:xfrm>
              <a:off x="5982175" y="567163"/>
              <a:ext cx="16700" cy="13600"/>
            </a:xfrm>
            <a:custGeom>
              <a:avLst/>
              <a:gdLst/>
              <a:ahLst/>
              <a:cxnLst/>
              <a:rect l="l" t="t" r="r" b="b"/>
              <a:pathLst>
                <a:path w="668" h="544" extrusionOk="0">
                  <a:moveTo>
                    <a:pt x="1" y="233"/>
                  </a:moveTo>
                  <a:cubicBezTo>
                    <a:pt x="16" y="264"/>
                    <a:pt x="32" y="295"/>
                    <a:pt x="63" y="326"/>
                  </a:cubicBezTo>
                  <a:cubicBezTo>
                    <a:pt x="202" y="497"/>
                    <a:pt x="466" y="543"/>
                    <a:pt x="668" y="435"/>
                  </a:cubicBezTo>
                  <a:lnTo>
                    <a:pt x="435" y="0"/>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0"/>
            <p:cNvSpPr/>
            <p:nvPr/>
          </p:nvSpPr>
          <p:spPr>
            <a:xfrm>
              <a:off x="5825525" y="781188"/>
              <a:ext cx="18650" cy="23675"/>
            </a:xfrm>
            <a:custGeom>
              <a:avLst/>
              <a:gdLst/>
              <a:ahLst/>
              <a:cxnLst/>
              <a:rect l="l" t="t" r="r" b="b"/>
              <a:pathLst>
                <a:path w="746" h="947" extrusionOk="0">
                  <a:moveTo>
                    <a:pt x="745" y="869"/>
                  </a:moveTo>
                  <a:lnTo>
                    <a:pt x="265" y="1"/>
                  </a:lnTo>
                  <a:cubicBezTo>
                    <a:pt x="125" y="78"/>
                    <a:pt x="32" y="233"/>
                    <a:pt x="16" y="388"/>
                  </a:cubicBezTo>
                  <a:cubicBezTo>
                    <a:pt x="1" y="590"/>
                    <a:pt x="109" y="776"/>
                    <a:pt x="280" y="869"/>
                  </a:cubicBezTo>
                  <a:cubicBezTo>
                    <a:pt x="420" y="947"/>
                    <a:pt x="606" y="947"/>
                    <a:pt x="745"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0"/>
            <p:cNvSpPr/>
            <p:nvPr/>
          </p:nvSpPr>
          <p:spPr>
            <a:xfrm>
              <a:off x="5768525" y="685413"/>
              <a:ext cx="16700" cy="12825"/>
            </a:xfrm>
            <a:custGeom>
              <a:avLst/>
              <a:gdLst/>
              <a:ahLst/>
              <a:cxnLst/>
              <a:rect l="l" t="t" r="r" b="b"/>
              <a:pathLst>
                <a:path w="668" h="513" extrusionOk="0">
                  <a:moveTo>
                    <a:pt x="1" y="234"/>
                  </a:moveTo>
                  <a:cubicBezTo>
                    <a:pt x="16" y="265"/>
                    <a:pt x="32" y="296"/>
                    <a:pt x="63" y="311"/>
                  </a:cubicBezTo>
                  <a:cubicBezTo>
                    <a:pt x="94" y="358"/>
                    <a:pt x="141" y="404"/>
                    <a:pt x="203" y="435"/>
                  </a:cubicBezTo>
                  <a:cubicBezTo>
                    <a:pt x="342" y="513"/>
                    <a:pt x="513" y="513"/>
                    <a:pt x="668" y="435"/>
                  </a:cubicBezTo>
                  <a:lnTo>
                    <a:pt x="420"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0"/>
            <p:cNvSpPr/>
            <p:nvPr/>
          </p:nvSpPr>
          <p:spPr>
            <a:xfrm>
              <a:off x="6200475" y="435713"/>
              <a:ext cx="17075" cy="13600"/>
            </a:xfrm>
            <a:custGeom>
              <a:avLst/>
              <a:gdLst/>
              <a:ahLst/>
              <a:cxnLst/>
              <a:rect l="l" t="t" r="r" b="b"/>
              <a:pathLst>
                <a:path w="683" h="544" extrusionOk="0">
                  <a:moveTo>
                    <a:pt x="683" y="311"/>
                  </a:moveTo>
                  <a:cubicBezTo>
                    <a:pt x="559" y="109"/>
                    <a:pt x="311" y="1"/>
                    <a:pt x="94" y="78"/>
                  </a:cubicBezTo>
                  <a:cubicBezTo>
                    <a:pt x="63" y="94"/>
                    <a:pt x="32" y="109"/>
                    <a:pt x="1" y="125"/>
                  </a:cubicBezTo>
                  <a:lnTo>
                    <a:pt x="233"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0"/>
            <p:cNvSpPr/>
            <p:nvPr/>
          </p:nvSpPr>
          <p:spPr>
            <a:xfrm>
              <a:off x="6141550" y="329088"/>
              <a:ext cx="19800" cy="24075"/>
            </a:xfrm>
            <a:custGeom>
              <a:avLst/>
              <a:gdLst/>
              <a:ahLst/>
              <a:cxnLst/>
              <a:rect l="l" t="t" r="r" b="b"/>
              <a:pathLst>
                <a:path w="792" h="963" extrusionOk="0">
                  <a:moveTo>
                    <a:pt x="683" y="295"/>
                  </a:moveTo>
                  <a:cubicBezTo>
                    <a:pt x="558" y="94"/>
                    <a:pt x="310" y="1"/>
                    <a:pt x="93" y="78"/>
                  </a:cubicBezTo>
                  <a:cubicBezTo>
                    <a:pt x="62" y="78"/>
                    <a:pt x="31" y="94"/>
                    <a:pt x="0" y="109"/>
                  </a:cubicBezTo>
                  <a:lnTo>
                    <a:pt x="481" y="962"/>
                  </a:lnTo>
                  <a:cubicBezTo>
                    <a:pt x="496" y="947"/>
                    <a:pt x="527" y="931"/>
                    <a:pt x="558" y="900"/>
                  </a:cubicBezTo>
                  <a:cubicBezTo>
                    <a:pt x="729" y="761"/>
                    <a:pt x="791" y="512"/>
                    <a:pt x="683"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0"/>
            <p:cNvSpPr/>
            <p:nvPr/>
          </p:nvSpPr>
          <p:spPr>
            <a:xfrm>
              <a:off x="6293925" y="369413"/>
              <a:ext cx="30275" cy="26775"/>
            </a:xfrm>
            <a:custGeom>
              <a:avLst/>
              <a:gdLst/>
              <a:ahLst/>
              <a:cxnLst/>
              <a:rect l="l" t="t" r="r" b="b"/>
              <a:pathLst>
                <a:path w="1211" h="1071" extrusionOk="0">
                  <a:moveTo>
                    <a:pt x="357" y="1071"/>
                  </a:moveTo>
                  <a:lnTo>
                    <a:pt x="1210" y="605"/>
                  </a:lnTo>
                  <a:cubicBezTo>
                    <a:pt x="915" y="1"/>
                    <a:pt x="0"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0"/>
            <p:cNvSpPr/>
            <p:nvPr/>
          </p:nvSpPr>
          <p:spPr>
            <a:xfrm>
              <a:off x="6239650" y="268213"/>
              <a:ext cx="28700" cy="31425"/>
            </a:xfrm>
            <a:custGeom>
              <a:avLst/>
              <a:gdLst/>
              <a:ahLst/>
              <a:cxnLst/>
              <a:rect l="l" t="t" r="r" b="b"/>
              <a:pathLst>
                <a:path w="1148" h="1257" extrusionOk="0">
                  <a:moveTo>
                    <a:pt x="1024" y="373"/>
                  </a:moveTo>
                  <a:cubicBezTo>
                    <a:pt x="822" y="1"/>
                    <a:pt x="248" y="63"/>
                    <a:pt x="124" y="481"/>
                  </a:cubicBezTo>
                  <a:cubicBezTo>
                    <a:pt x="0" y="900"/>
                    <a:pt x="450" y="1257"/>
                    <a:pt x="838" y="1040"/>
                  </a:cubicBezTo>
                  <a:cubicBezTo>
                    <a:pt x="1070"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0"/>
            <p:cNvSpPr/>
            <p:nvPr/>
          </p:nvSpPr>
          <p:spPr>
            <a:xfrm>
              <a:off x="6155875" y="244938"/>
              <a:ext cx="31050" cy="28725"/>
            </a:xfrm>
            <a:custGeom>
              <a:avLst/>
              <a:gdLst/>
              <a:ahLst/>
              <a:cxnLst/>
              <a:rect l="l" t="t" r="r" b="b"/>
              <a:pathLst>
                <a:path w="1242" h="1149" extrusionOk="0">
                  <a:moveTo>
                    <a:pt x="870" y="1009"/>
                  </a:moveTo>
                  <a:cubicBezTo>
                    <a:pt x="1242" y="807"/>
                    <a:pt x="1195" y="234"/>
                    <a:pt x="776" y="125"/>
                  </a:cubicBezTo>
                  <a:cubicBezTo>
                    <a:pt x="358" y="1"/>
                    <a:pt x="1" y="435"/>
                    <a:pt x="203" y="823"/>
                  </a:cubicBezTo>
                  <a:cubicBezTo>
                    <a:pt x="342" y="1056"/>
                    <a:pt x="637" y="1149"/>
                    <a:pt x="870" y="10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0"/>
            <p:cNvSpPr/>
            <p:nvPr/>
          </p:nvSpPr>
          <p:spPr>
            <a:xfrm>
              <a:off x="6214825" y="351588"/>
              <a:ext cx="31050" cy="28700"/>
            </a:xfrm>
            <a:custGeom>
              <a:avLst/>
              <a:gdLst/>
              <a:ahLst/>
              <a:cxnLst/>
              <a:rect l="l" t="t" r="r" b="b"/>
              <a:pathLst>
                <a:path w="1242" h="1148" extrusionOk="0">
                  <a:moveTo>
                    <a:pt x="869" y="1024"/>
                  </a:moveTo>
                  <a:cubicBezTo>
                    <a:pt x="1241" y="822"/>
                    <a:pt x="1195" y="248"/>
                    <a:pt x="776" y="124"/>
                  </a:cubicBezTo>
                  <a:cubicBezTo>
                    <a:pt x="357" y="0"/>
                    <a:pt x="0" y="450"/>
                    <a:pt x="202" y="838"/>
                  </a:cubicBezTo>
                  <a:cubicBezTo>
                    <a:pt x="326" y="1070"/>
                    <a:pt x="636"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0"/>
            <p:cNvSpPr/>
            <p:nvPr/>
          </p:nvSpPr>
          <p:spPr>
            <a:xfrm>
              <a:off x="6322625" y="292263"/>
              <a:ext cx="28700" cy="31025"/>
            </a:xfrm>
            <a:custGeom>
              <a:avLst/>
              <a:gdLst/>
              <a:ahLst/>
              <a:cxnLst/>
              <a:rect l="l" t="t" r="r" b="b"/>
              <a:pathLst>
                <a:path w="1148" h="1241" extrusionOk="0">
                  <a:moveTo>
                    <a:pt x="1024" y="372"/>
                  </a:moveTo>
                  <a:cubicBezTo>
                    <a:pt x="807" y="0"/>
                    <a:pt x="248" y="62"/>
                    <a:pt x="124" y="481"/>
                  </a:cubicBezTo>
                  <a:cubicBezTo>
                    <a:pt x="0" y="884"/>
                    <a:pt x="450" y="1241"/>
                    <a:pt x="822" y="1039"/>
                  </a:cubicBezTo>
                  <a:cubicBezTo>
                    <a:pt x="1070" y="915"/>
                    <a:pt x="1148" y="605"/>
                    <a:pt x="1024" y="37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0"/>
            <p:cNvSpPr/>
            <p:nvPr/>
          </p:nvSpPr>
          <p:spPr>
            <a:xfrm>
              <a:off x="6088800" y="229838"/>
              <a:ext cx="13225" cy="16700"/>
            </a:xfrm>
            <a:custGeom>
              <a:avLst/>
              <a:gdLst/>
              <a:ahLst/>
              <a:cxnLst/>
              <a:rect l="l" t="t" r="r" b="b"/>
              <a:pathLst>
                <a:path w="529" h="668" extrusionOk="0">
                  <a:moveTo>
                    <a:pt x="233" y="667"/>
                  </a:moveTo>
                  <a:cubicBezTo>
                    <a:pt x="265" y="636"/>
                    <a:pt x="296" y="620"/>
                    <a:pt x="311" y="605"/>
                  </a:cubicBezTo>
                  <a:cubicBezTo>
                    <a:pt x="466" y="481"/>
                    <a:pt x="528" y="279"/>
                    <a:pt x="466" y="93"/>
                  </a:cubicBezTo>
                  <a:cubicBezTo>
                    <a:pt x="451" y="62"/>
                    <a:pt x="451" y="31"/>
                    <a:pt x="435" y="0"/>
                  </a:cubicBezTo>
                  <a:lnTo>
                    <a:pt x="1"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0"/>
            <p:cNvSpPr/>
            <p:nvPr/>
          </p:nvSpPr>
          <p:spPr>
            <a:xfrm>
              <a:off x="5987225" y="553988"/>
              <a:ext cx="16300" cy="13200"/>
            </a:xfrm>
            <a:custGeom>
              <a:avLst/>
              <a:gdLst/>
              <a:ahLst/>
              <a:cxnLst/>
              <a:rect l="l" t="t" r="r" b="b"/>
              <a:pathLst>
                <a:path w="652" h="528" extrusionOk="0">
                  <a:moveTo>
                    <a:pt x="233" y="527"/>
                  </a:moveTo>
                  <a:lnTo>
                    <a:pt x="652" y="295"/>
                  </a:lnTo>
                  <a:cubicBezTo>
                    <a:pt x="543" y="93"/>
                    <a:pt x="311" y="0"/>
                    <a:pt x="78" y="62"/>
                  </a:cubicBezTo>
                  <a:cubicBezTo>
                    <a:pt x="47" y="78"/>
                    <a:pt x="16" y="93"/>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0"/>
            <p:cNvSpPr/>
            <p:nvPr/>
          </p:nvSpPr>
          <p:spPr>
            <a:xfrm>
              <a:off x="5927900" y="446963"/>
              <a:ext cx="19400" cy="24075"/>
            </a:xfrm>
            <a:custGeom>
              <a:avLst/>
              <a:gdLst/>
              <a:ahLst/>
              <a:cxnLst/>
              <a:rect l="l" t="t" r="r" b="b"/>
              <a:pathLst>
                <a:path w="776" h="963" extrusionOk="0">
                  <a:moveTo>
                    <a:pt x="667" y="295"/>
                  </a:moveTo>
                  <a:cubicBezTo>
                    <a:pt x="559" y="94"/>
                    <a:pt x="311" y="0"/>
                    <a:pt x="93" y="78"/>
                  </a:cubicBezTo>
                  <a:cubicBezTo>
                    <a:pt x="62" y="78"/>
                    <a:pt x="31" y="94"/>
                    <a:pt x="0" y="109"/>
                  </a:cubicBezTo>
                  <a:lnTo>
                    <a:pt x="466" y="962"/>
                  </a:lnTo>
                  <a:cubicBezTo>
                    <a:pt x="497" y="947"/>
                    <a:pt x="528" y="931"/>
                    <a:pt x="543" y="916"/>
                  </a:cubicBezTo>
                  <a:cubicBezTo>
                    <a:pt x="729" y="760"/>
                    <a:pt x="776" y="512"/>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0"/>
            <p:cNvSpPr/>
            <p:nvPr/>
          </p:nvSpPr>
          <p:spPr>
            <a:xfrm>
              <a:off x="6080275" y="487288"/>
              <a:ext cx="30275" cy="26775"/>
            </a:xfrm>
            <a:custGeom>
              <a:avLst/>
              <a:gdLst/>
              <a:ahLst/>
              <a:cxnLst/>
              <a:rect l="l" t="t" r="r" b="b"/>
              <a:pathLst>
                <a:path w="1211" h="1071" extrusionOk="0">
                  <a:moveTo>
                    <a:pt x="357" y="1071"/>
                  </a:moveTo>
                  <a:lnTo>
                    <a:pt x="1210" y="605"/>
                  </a:lnTo>
                  <a:cubicBezTo>
                    <a:pt x="900" y="0"/>
                    <a:pt x="1" y="497"/>
                    <a:pt x="357" y="107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0"/>
            <p:cNvSpPr/>
            <p:nvPr/>
          </p:nvSpPr>
          <p:spPr>
            <a:xfrm>
              <a:off x="6026775" y="385688"/>
              <a:ext cx="28725" cy="31050"/>
            </a:xfrm>
            <a:custGeom>
              <a:avLst/>
              <a:gdLst/>
              <a:ahLst/>
              <a:cxnLst/>
              <a:rect l="l" t="t" r="r" b="b"/>
              <a:pathLst>
                <a:path w="1149" h="1242" extrusionOk="0">
                  <a:moveTo>
                    <a:pt x="140" y="869"/>
                  </a:moveTo>
                  <a:cubicBezTo>
                    <a:pt x="342" y="1242"/>
                    <a:pt x="915" y="1180"/>
                    <a:pt x="1039" y="761"/>
                  </a:cubicBezTo>
                  <a:cubicBezTo>
                    <a:pt x="1148" y="358"/>
                    <a:pt x="714" y="1"/>
                    <a:pt x="326" y="203"/>
                  </a:cubicBezTo>
                  <a:cubicBezTo>
                    <a:pt x="93" y="327"/>
                    <a:pt x="0"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0"/>
            <p:cNvSpPr/>
            <p:nvPr/>
          </p:nvSpPr>
          <p:spPr>
            <a:xfrm>
              <a:off x="5943800" y="361663"/>
              <a:ext cx="29100" cy="31050"/>
            </a:xfrm>
            <a:custGeom>
              <a:avLst/>
              <a:gdLst/>
              <a:ahLst/>
              <a:cxnLst/>
              <a:rect l="l" t="t" r="r" b="b"/>
              <a:pathLst>
                <a:path w="1164" h="1242" extrusionOk="0">
                  <a:moveTo>
                    <a:pt x="140" y="869"/>
                  </a:moveTo>
                  <a:cubicBezTo>
                    <a:pt x="341" y="1241"/>
                    <a:pt x="915" y="1195"/>
                    <a:pt x="1039" y="776"/>
                  </a:cubicBezTo>
                  <a:cubicBezTo>
                    <a:pt x="1163" y="357"/>
                    <a:pt x="714" y="0"/>
                    <a:pt x="326" y="202"/>
                  </a:cubicBezTo>
                  <a:cubicBezTo>
                    <a:pt x="93" y="326"/>
                    <a:pt x="0" y="636"/>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0"/>
            <p:cNvSpPr/>
            <p:nvPr/>
          </p:nvSpPr>
          <p:spPr>
            <a:xfrm>
              <a:off x="6003125" y="468288"/>
              <a:ext cx="28700" cy="31425"/>
            </a:xfrm>
            <a:custGeom>
              <a:avLst/>
              <a:gdLst/>
              <a:ahLst/>
              <a:cxnLst/>
              <a:rect l="l" t="t" r="r" b="b"/>
              <a:pathLst>
                <a:path w="1148" h="1257" extrusionOk="0">
                  <a:moveTo>
                    <a:pt x="124" y="885"/>
                  </a:moveTo>
                  <a:cubicBezTo>
                    <a:pt x="326" y="1257"/>
                    <a:pt x="900" y="1195"/>
                    <a:pt x="1024" y="776"/>
                  </a:cubicBezTo>
                  <a:cubicBezTo>
                    <a:pt x="1148" y="357"/>
                    <a:pt x="698" y="1"/>
                    <a:pt x="310" y="218"/>
                  </a:cubicBezTo>
                  <a:cubicBezTo>
                    <a:pt x="78"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0"/>
            <p:cNvSpPr/>
            <p:nvPr/>
          </p:nvSpPr>
          <p:spPr>
            <a:xfrm>
              <a:off x="6050800" y="302713"/>
              <a:ext cx="28725" cy="31050"/>
            </a:xfrm>
            <a:custGeom>
              <a:avLst/>
              <a:gdLst/>
              <a:ahLst/>
              <a:cxnLst/>
              <a:rect l="l" t="t" r="r" b="b"/>
              <a:pathLst>
                <a:path w="1149" h="1242" extrusionOk="0">
                  <a:moveTo>
                    <a:pt x="140" y="869"/>
                  </a:moveTo>
                  <a:cubicBezTo>
                    <a:pt x="342" y="1242"/>
                    <a:pt x="900" y="1195"/>
                    <a:pt x="1025" y="776"/>
                  </a:cubicBezTo>
                  <a:cubicBezTo>
                    <a:pt x="1149" y="358"/>
                    <a:pt x="714" y="1"/>
                    <a:pt x="327" y="203"/>
                  </a:cubicBezTo>
                  <a:cubicBezTo>
                    <a:pt x="94" y="327"/>
                    <a:pt x="1"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0"/>
            <p:cNvSpPr/>
            <p:nvPr/>
          </p:nvSpPr>
          <p:spPr>
            <a:xfrm>
              <a:off x="6109750" y="409363"/>
              <a:ext cx="28725" cy="31425"/>
            </a:xfrm>
            <a:custGeom>
              <a:avLst/>
              <a:gdLst/>
              <a:ahLst/>
              <a:cxnLst/>
              <a:rect l="l" t="t" r="r" b="b"/>
              <a:pathLst>
                <a:path w="1149" h="1257" extrusionOk="0">
                  <a:moveTo>
                    <a:pt x="140" y="884"/>
                  </a:moveTo>
                  <a:cubicBezTo>
                    <a:pt x="342" y="1256"/>
                    <a:pt x="900" y="1194"/>
                    <a:pt x="1024" y="776"/>
                  </a:cubicBezTo>
                  <a:cubicBezTo>
                    <a:pt x="1148" y="357"/>
                    <a:pt x="714" y="0"/>
                    <a:pt x="326" y="217"/>
                  </a:cubicBezTo>
                  <a:cubicBezTo>
                    <a:pt x="93" y="341"/>
                    <a:pt x="0" y="636"/>
                    <a:pt x="140"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0"/>
            <p:cNvSpPr/>
            <p:nvPr/>
          </p:nvSpPr>
          <p:spPr>
            <a:xfrm>
              <a:off x="5875175" y="347713"/>
              <a:ext cx="13200" cy="16675"/>
            </a:xfrm>
            <a:custGeom>
              <a:avLst/>
              <a:gdLst/>
              <a:ahLst/>
              <a:cxnLst/>
              <a:rect l="l" t="t" r="r" b="b"/>
              <a:pathLst>
                <a:path w="528" h="667" extrusionOk="0">
                  <a:moveTo>
                    <a:pt x="233" y="667"/>
                  </a:moveTo>
                  <a:cubicBezTo>
                    <a:pt x="264" y="636"/>
                    <a:pt x="279" y="620"/>
                    <a:pt x="310" y="605"/>
                  </a:cubicBezTo>
                  <a:cubicBezTo>
                    <a:pt x="465" y="481"/>
                    <a:pt x="527" y="279"/>
                    <a:pt x="465" y="93"/>
                  </a:cubicBezTo>
                  <a:cubicBezTo>
                    <a:pt x="450" y="62"/>
                    <a:pt x="434"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0"/>
            <p:cNvSpPr/>
            <p:nvPr/>
          </p:nvSpPr>
          <p:spPr>
            <a:xfrm>
              <a:off x="5971325" y="288763"/>
              <a:ext cx="26000" cy="23675"/>
            </a:xfrm>
            <a:custGeom>
              <a:avLst/>
              <a:gdLst/>
              <a:ahLst/>
              <a:cxnLst/>
              <a:rect l="l" t="t" r="r" b="b"/>
              <a:pathLst>
                <a:path w="1040" h="947" extrusionOk="0">
                  <a:moveTo>
                    <a:pt x="47" y="543"/>
                  </a:moveTo>
                  <a:cubicBezTo>
                    <a:pt x="404" y="947"/>
                    <a:pt x="1040" y="590"/>
                    <a:pt x="884" y="94"/>
                  </a:cubicBezTo>
                  <a:cubicBezTo>
                    <a:pt x="884" y="63"/>
                    <a:pt x="869" y="32"/>
                    <a:pt x="853" y="1"/>
                  </a:cubicBezTo>
                  <a:lnTo>
                    <a:pt x="0" y="466"/>
                  </a:lnTo>
                  <a:cubicBezTo>
                    <a:pt x="16" y="497"/>
                    <a:pt x="31" y="528"/>
                    <a:pt x="47" y="54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0"/>
            <p:cNvSpPr/>
            <p:nvPr/>
          </p:nvSpPr>
          <p:spPr>
            <a:xfrm>
              <a:off x="6193875" y="438813"/>
              <a:ext cx="12825" cy="16325"/>
            </a:xfrm>
            <a:custGeom>
              <a:avLst/>
              <a:gdLst/>
              <a:ahLst/>
              <a:cxnLst/>
              <a:rect l="l" t="t" r="r" b="b"/>
              <a:pathLst>
                <a:path w="513" h="653" extrusionOk="0">
                  <a:moveTo>
                    <a:pt x="78" y="652"/>
                  </a:moveTo>
                  <a:lnTo>
                    <a:pt x="513" y="420"/>
                  </a:lnTo>
                  <a:lnTo>
                    <a:pt x="280" y="1"/>
                  </a:lnTo>
                  <a:cubicBezTo>
                    <a:pt x="187" y="32"/>
                    <a:pt x="125" y="109"/>
                    <a:pt x="78" y="187"/>
                  </a:cubicBezTo>
                  <a:cubicBezTo>
                    <a:pt x="1" y="342"/>
                    <a:pt x="1" y="513"/>
                    <a:pt x="78" y="65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0"/>
            <p:cNvSpPr/>
            <p:nvPr/>
          </p:nvSpPr>
          <p:spPr>
            <a:xfrm>
              <a:off x="6134950" y="331813"/>
              <a:ext cx="18625" cy="22900"/>
            </a:xfrm>
            <a:custGeom>
              <a:avLst/>
              <a:gdLst/>
              <a:ahLst/>
              <a:cxnLst/>
              <a:rect l="l" t="t" r="r" b="b"/>
              <a:pathLst>
                <a:path w="745" h="916" extrusionOk="0">
                  <a:moveTo>
                    <a:pt x="78" y="202"/>
                  </a:moveTo>
                  <a:cubicBezTo>
                    <a:pt x="0" y="341"/>
                    <a:pt x="0" y="512"/>
                    <a:pt x="78" y="667"/>
                  </a:cubicBezTo>
                  <a:cubicBezTo>
                    <a:pt x="156" y="807"/>
                    <a:pt x="295" y="900"/>
                    <a:pt x="466" y="915"/>
                  </a:cubicBezTo>
                  <a:cubicBezTo>
                    <a:pt x="559" y="915"/>
                    <a:pt x="652" y="900"/>
                    <a:pt x="745" y="853"/>
                  </a:cubicBezTo>
                  <a:lnTo>
                    <a:pt x="280" y="0"/>
                  </a:lnTo>
                  <a:cubicBezTo>
                    <a:pt x="187" y="47"/>
                    <a:pt x="125" y="124"/>
                    <a:pt x="78" y="202"/>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0"/>
            <p:cNvSpPr/>
            <p:nvPr/>
          </p:nvSpPr>
          <p:spPr>
            <a:xfrm>
              <a:off x="6077950" y="235638"/>
              <a:ext cx="16700" cy="12450"/>
            </a:xfrm>
            <a:custGeom>
              <a:avLst/>
              <a:gdLst/>
              <a:ahLst/>
              <a:cxnLst/>
              <a:rect l="l" t="t" r="r" b="b"/>
              <a:pathLst>
                <a:path w="668" h="498" extrusionOk="0">
                  <a:moveTo>
                    <a:pt x="1" y="233"/>
                  </a:moveTo>
                  <a:cubicBezTo>
                    <a:pt x="16" y="264"/>
                    <a:pt x="47" y="295"/>
                    <a:pt x="63" y="311"/>
                  </a:cubicBezTo>
                  <a:cubicBezTo>
                    <a:pt x="140" y="420"/>
                    <a:pt x="264" y="466"/>
                    <a:pt x="388" y="482"/>
                  </a:cubicBezTo>
                  <a:cubicBezTo>
                    <a:pt x="481" y="497"/>
                    <a:pt x="590" y="482"/>
                    <a:pt x="667"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0"/>
            <p:cNvSpPr/>
            <p:nvPr/>
          </p:nvSpPr>
          <p:spPr>
            <a:xfrm>
              <a:off x="5773200" y="671088"/>
              <a:ext cx="16675" cy="13975"/>
            </a:xfrm>
            <a:custGeom>
              <a:avLst/>
              <a:gdLst/>
              <a:ahLst/>
              <a:cxnLst/>
              <a:rect l="l" t="t" r="r" b="b"/>
              <a:pathLst>
                <a:path w="667" h="559" extrusionOk="0">
                  <a:moveTo>
                    <a:pt x="233" y="558"/>
                  </a:moveTo>
                  <a:lnTo>
                    <a:pt x="667" y="326"/>
                  </a:lnTo>
                  <a:cubicBezTo>
                    <a:pt x="543" y="93"/>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0"/>
            <p:cNvSpPr/>
            <p:nvPr/>
          </p:nvSpPr>
          <p:spPr>
            <a:xfrm>
              <a:off x="5714250" y="564438"/>
              <a:ext cx="19800" cy="24450"/>
            </a:xfrm>
            <a:custGeom>
              <a:avLst/>
              <a:gdLst/>
              <a:ahLst/>
              <a:cxnLst/>
              <a:rect l="l" t="t" r="r" b="b"/>
              <a:pathLst>
                <a:path w="792" h="978" extrusionOk="0">
                  <a:moveTo>
                    <a:pt x="668" y="311"/>
                  </a:moveTo>
                  <a:cubicBezTo>
                    <a:pt x="543" y="78"/>
                    <a:pt x="249" y="1"/>
                    <a:pt x="1" y="125"/>
                  </a:cubicBezTo>
                  <a:lnTo>
                    <a:pt x="481" y="978"/>
                  </a:lnTo>
                  <a:cubicBezTo>
                    <a:pt x="714" y="854"/>
                    <a:pt x="792" y="559"/>
                    <a:pt x="668" y="311"/>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0"/>
            <p:cNvSpPr/>
            <p:nvPr/>
          </p:nvSpPr>
          <p:spPr>
            <a:xfrm>
              <a:off x="5872050" y="612138"/>
              <a:ext cx="24475" cy="19800"/>
            </a:xfrm>
            <a:custGeom>
              <a:avLst/>
              <a:gdLst/>
              <a:ahLst/>
              <a:cxnLst/>
              <a:rect l="l" t="t" r="r" b="b"/>
              <a:pathLst>
                <a:path w="979" h="792" extrusionOk="0">
                  <a:moveTo>
                    <a:pt x="327" y="140"/>
                  </a:moveTo>
                  <a:cubicBezTo>
                    <a:pt x="94" y="264"/>
                    <a:pt x="1" y="559"/>
                    <a:pt x="125" y="792"/>
                  </a:cubicBezTo>
                  <a:lnTo>
                    <a:pt x="978" y="326"/>
                  </a:lnTo>
                  <a:cubicBezTo>
                    <a:pt x="854" y="94"/>
                    <a:pt x="559" y="1"/>
                    <a:pt x="327"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0"/>
            <p:cNvSpPr/>
            <p:nvPr/>
          </p:nvSpPr>
          <p:spPr>
            <a:xfrm>
              <a:off x="5813125" y="503563"/>
              <a:ext cx="28725" cy="31050"/>
            </a:xfrm>
            <a:custGeom>
              <a:avLst/>
              <a:gdLst/>
              <a:ahLst/>
              <a:cxnLst/>
              <a:rect l="l" t="t" r="r" b="b"/>
              <a:pathLst>
                <a:path w="1149" h="1242" extrusionOk="0">
                  <a:moveTo>
                    <a:pt x="140" y="869"/>
                  </a:moveTo>
                  <a:cubicBezTo>
                    <a:pt x="342" y="1242"/>
                    <a:pt x="900" y="1180"/>
                    <a:pt x="1024" y="761"/>
                  </a:cubicBezTo>
                  <a:cubicBezTo>
                    <a:pt x="1148" y="358"/>
                    <a:pt x="714" y="1"/>
                    <a:pt x="326" y="202"/>
                  </a:cubicBezTo>
                  <a:cubicBezTo>
                    <a:pt x="94" y="327"/>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0"/>
            <p:cNvSpPr/>
            <p:nvPr/>
          </p:nvSpPr>
          <p:spPr>
            <a:xfrm>
              <a:off x="5729375" y="479913"/>
              <a:ext cx="28725" cy="31450"/>
            </a:xfrm>
            <a:custGeom>
              <a:avLst/>
              <a:gdLst/>
              <a:ahLst/>
              <a:cxnLst/>
              <a:rect l="l" t="t" r="r" b="b"/>
              <a:pathLst>
                <a:path w="1149" h="1258" extrusionOk="0">
                  <a:moveTo>
                    <a:pt x="1024" y="389"/>
                  </a:moveTo>
                  <a:cubicBezTo>
                    <a:pt x="807" y="1"/>
                    <a:pt x="249" y="63"/>
                    <a:pt x="125" y="482"/>
                  </a:cubicBezTo>
                  <a:cubicBezTo>
                    <a:pt x="0" y="900"/>
                    <a:pt x="450" y="1257"/>
                    <a:pt x="822" y="1040"/>
                  </a:cubicBezTo>
                  <a:cubicBezTo>
                    <a:pt x="1071" y="916"/>
                    <a:pt x="1148" y="621"/>
                    <a:pt x="1024" y="38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0"/>
            <p:cNvSpPr/>
            <p:nvPr/>
          </p:nvSpPr>
          <p:spPr>
            <a:xfrm>
              <a:off x="5789075" y="586163"/>
              <a:ext cx="28725" cy="31425"/>
            </a:xfrm>
            <a:custGeom>
              <a:avLst/>
              <a:gdLst/>
              <a:ahLst/>
              <a:cxnLst/>
              <a:rect l="l" t="t" r="r" b="b"/>
              <a:pathLst>
                <a:path w="1149" h="1257" extrusionOk="0">
                  <a:moveTo>
                    <a:pt x="141" y="884"/>
                  </a:moveTo>
                  <a:cubicBezTo>
                    <a:pt x="342" y="1257"/>
                    <a:pt x="916" y="1195"/>
                    <a:pt x="1025" y="776"/>
                  </a:cubicBezTo>
                  <a:cubicBezTo>
                    <a:pt x="1149" y="357"/>
                    <a:pt x="714" y="0"/>
                    <a:pt x="327" y="218"/>
                  </a:cubicBezTo>
                  <a:cubicBezTo>
                    <a:pt x="94" y="342"/>
                    <a:pt x="1" y="636"/>
                    <a:pt x="141" y="88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0"/>
            <p:cNvSpPr/>
            <p:nvPr/>
          </p:nvSpPr>
          <p:spPr>
            <a:xfrm>
              <a:off x="5836400" y="420988"/>
              <a:ext cx="28700" cy="31425"/>
            </a:xfrm>
            <a:custGeom>
              <a:avLst/>
              <a:gdLst/>
              <a:ahLst/>
              <a:cxnLst/>
              <a:rect l="l" t="t" r="r" b="b"/>
              <a:pathLst>
                <a:path w="1148" h="1257" extrusionOk="0">
                  <a:moveTo>
                    <a:pt x="1024" y="388"/>
                  </a:moveTo>
                  <a:cubicBezTo>
                    <a:pt x="807" y="0"/>
                    <a:pt x="248" y="62"/>
                    <a:pt x="124" y="481"/>
                  </a:cubicBezTo>
                  <a:cubicBezTo>
                    <a:pt x="0" y="900"/>
                    <a:pt x="434" y="1257"/>
                    <a:pt x="822" y="1039"/>
                  </a:cubicBezTo>
                  <a:cubicBezTo>
                    <a:pt x="1055" y="915"/>
                    <a:pt x="1148" y="621"/>
                    <a:pt x="1024" y="38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0"/>
            <p:cNvSpPr/>
            <p:nvPr/>
          </p:nvSpPr>
          <p:spPr>
            <a:xfrm>
              <a:off x="5896100" y="527213"/>
              <a:ext cx="28725" cy="31450"/>
            </a:xfrm>
            <a:custGeom>
              <a:avLst/>
              <a:gdLst/>
              <a:ahLst/>
              <a:cxnLst/>
              <a:rect l="l" t="t" r="r" b="b"/>
              <a:pathLst>
                <a:path w="1149" h="1258" extrusionOk="0">
                  <a:moveTo>
                    <a:pt x="125" y="885"/>
                  </a:moveTo>
                  <a:cubicBezTo>
                    <a:pt x="342" y="1257"/>
                    <a:pt x="900" y="1195"/>
                    <a:pt x="1024" y="776"/>
                  </a:cubicBezTo>
                  <a:cubicBezTo>
                    <a:pt x="1148" y="358"/>
                    <a:pt x="699" y="1"/>
                    <a:pt x="326" y="218"/>
                  </a:cubicBezTo>
                  <a:cubicBezTo>
                    <a:pt x="78" y="342"/>
                    <a:pt x="1" y="637"/>
                    <a:pt x="125"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0"/>
            <p:cNvSpPr/>
            <p:nvPr/>
          </p:nvSpPr>
          <p:spPr>
            <a:xfrm>
              <a:off x="5661525" y="465188"/>
              <a:ext cx="13200" cy="17075"/>
            </a:xfrm>
            <a:custGeom>
              <a:avLst/>
              <a:gdLst/>
              <a:ahLst/>
              <a:cxnLst/>
              <a:rect l="l" t="t" r="r" b="b"/>
              <a:pathLst>
                <a:path w="528" h="683" extrusionOk="0">
                  <a:moveTo>
                    <a:pt x="233" y="683"/>
                  </a:moveTo>
                  <a:cubicBezTo>
                    <a:pt x="435" y="559"/>
                    <a:pt x="528" y="311"/>
                    <a:pt x="466" y="93"/>
                  </a:cubicBezTo>
                  <a:cubicBezTo>
                    <a:pt x="450" y="62"/>
                    <a:pt x="435" y="31"/>
                    <a:pt x="419" y="0"/>
                  </a:cubicBezTo>
                  <a:lnTo>
                    <a:pt x="0" y="233"/>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0"/>
            <p:cNvSpPr/>
            <p:nvPr/>
          </p:nvSpPr>
          <p:spPr>
            <a:xfrm>
              <a:off x="5757675" y="406638"/>
              <a:ext cx="26000" cy="23675"/>
            </a:xfrm>
            <a:custGeom>
              <a:avLst/>
              <a:gdLst/>
              <a:ahLst/>
              <a:cxnLst/>
              <a:rect l="l" t="t" r="r" b="b"/>
              <a:pathLst>
                <a:path w="1040" h="947" extrusionOk="0">
                  <a:moveTo>
                    <a:pt x="1" y="466"/>
                  </a:moveTo>
                  <a:cubicBezTo>
                    <a:pt x="16" y="497"/>
                    <a:pt x="32" y="528"/>
                    <a:pt x="47" y="543"/>
                  </a:cubicBezTo>
                  <a:cubicBezTo>
                    <a:pt x="388" y="947"/>
                    <a:pt x="1040" y="590"/>
                    <a:pt x="885" y="94"/>
                  </a:cubicBezTo>
                  <a:cubicBezTo>
                    <a:pt x="869" y="63"/>
                    <a:pt x="869" y="31"/>
                    <a:pt x="854" y="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0"/>
            <p:cNvSpPr/>
            <p:nvPr/>
          </p:nvSpPr>
          <p:spPr>
            <a:xfrm>
              <a:off x="5979075" y="556688"/>
              <a:ext cx="13975" cy="16325"/>
            </a:xfrm>
            <a:custGeom>
              <a:avLst/>
              <a:gdLst/>
              <a:ahLst/>
              <a:cxnLst/>
              <a:rect l="l" t="t" r="r" b="b"/>
              <a:pathLst>
                <a:path w="559" h="653" extrusionOk="0">
                  <a:moveTo>
                    <a:pt x="326" y="1"/>
                  </a:moveTo>
                  <a:cubicBezTo>
                    <a:pt x="78" y="125"/>
                    <a:pt x="1" y="419"/>
                    <a:pt x="125" y="652"/>
                  </a:cubicBezTo>
                  <a:lnTo>
                    <a:pt x="559"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0"/>
            <p:cNvSpPr/>
            <p:nvPr/>
          </p:nvSpPr>
          <p:spPr>
            <a:xfrm>
              <a:off x="5920150" y="449688"/>
              <a:ext cx="19800" cy="24825"/>
            </a:xfrm>
            <a:custGeom>
              <a:avLst/>
              <a:gdLst/>
              <a:ahLst/>
              <a:cxnLst/>
              <a:rect l="l" t="t" r="r" b="b"/>
              <a:pathLst>
                <a:path w="792" h="993" extrusionOk="0">
                  <a:moveTo>
                    <a:pt x="124" y="667"/>
                  </a:moveTo>
                  <a:cubicBezTo>
                    <a:pt x="248" y="900"/>
                    <a:pt x="559" y="993"/>
                    <a:pt x="791" y="853"/>
                  </a:cubicBezTo>
                  <a:lnTo>
                    <a:pt x="326" y="0"/>
                  </a:lnTo>
                  <a:cubicBezTo>
                    <a:pt x="78" y="140"/>
                    <a:pt x="0" y="434"/>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0"/>
            <p:cNvSpPr/>
            <p:nvPr/>
          </p:nvSpPr>
          <p:spPr>
            <a:xfrm>
              <a:off x="5864300" y="353513"/>
              <a:ext cx="16700" cy="13600"/>
            </a:xfrm>
            <a:custGeom>
              <a:avLst/>
              <a:gdLst/>
              <a:ahLst/>
              <a:cxnLst/>
              <a:rect l="l" t="t" r="r" b="b"/>
              <a:pathLst>
                <a:path w="668" h="544" extrusionOk="0">
                  <a:moveTo>
                    <a:pt x="1" y="233"/>
                  </a:moveTo>
                  <a:cubicBezTo>
                    <a:pt x="16" y="264"/>
                    <a:pt x="32" y="295"/>
                    <a:pt x="63" y="311"/>
                  </a:cubicBezTo>
                  <a:cubicBezTo>
                    <a:pt x="202" y="497"/>
                    <a:pt x="466" y="544"/>
                    <a:pt x="668" y="435"/>
                  </a:cubicBezTo>
                  <a:lnTo>
                    <a:pt x="435"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0"/>
            <p:cNvSpPr/>
            <p:nvPr/>
          </p:nvSpPr>
          <p:spPr>
            <a:xfrm>
              <a:off x="5621975" y="540413"/>
              <a:ext cx="31425" cy="28700"/>
            </a:xfrm>
            <a:custGeom>
              <a:avLst/>
              <a:gdLst/>
              <a:ahLst/>
              <a:cxnLst/>
              <a:rect l="l" t="t" r="r" b="b"/>
              <a:pathLst>
                <a:path w="1257" h="1148" extrusionOk="0">
                  <a:moveTo>
                    <a:pt x="388" y="124"/>
                  </a:moveTo>
                  <a:cubicBezTo>
                    <a:pt x="0" y="341"/>
                    <a:pt x="62" y="900"/>
                    <a:pt x="481" y="1024"/>
                  </a:cubicBezTo>
                  <a:cubicBezTo>
                    <a:pt x="900" y="1148"/>
                    <a:pt x="1257" y="698"/>
                    <a:pt x="1039" y="326"/>
                  </a:cubicBezTo>
                  <a:cubicBezTo>
                    <a:pt x="915" y="78"/>
                    <a:pt x="621" y="0"/>
                    <a:pt x="388"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0"/>
            <p:cNvSpPr/>
            <p:nvPr/>
          </p:nvSpPr>
          <p:spPr>
            <a:xfrm>
              <a:off x="5680900" y="647038"/>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0"/>
            <p:cNvSpPr/>
            <p:nvPr/>
          </p:nvSpPr>
          <p:spPr>
            <a:xfrm>
              <a:off x="5543650" y="524113"/>
              <a:ext cx="24450" cy="19800"/>
            </a:xfrm>
            <a:custGeom>
              <a:avLst/>
              <a:gdLst/>
              <a:ahLst/>
              <a:cxnLst/>
              <a:rect l="l" t="t" r="r" b="b"/>
              <a:pathLst>
                <a:path w="978" h="792" extrusionOk="0">
                  <a:moveTo>
                    <a:pt x="667" y="683"/>
                  </a:moveTo>
                  <a:cubicBezTo>
                    <a:pt x="869" y="559"/>
                    <a:pt x="977" y="311"/>
                    <a:pt x="900" y="94"/>
                  </a:cubicBezTo>
                  <a:cubicBezTo>
                    <a:pt x="884" y="63"/>
                    <a:pt x="869" y="32"/>
                    <a:pt x="853" y="1"/>
                  </a:cubicBezTo>
                  <a:lnTo>
                    <a:pt x="0" y="482"/>
                  </a:lnTo>
                  <a:cubicBezTo>
                    <a:pt x="16" y="513"/>
                    <a:pt x="31" y="544"/>
                    <a:pt x="62" y="559"/>
                  </a:cubicBezTo>
                  <a:cubicBezTo>
                    <a:pt x="218" y="745"/>
                    <a:pt x="466" y="792"/>
                    <a:pt x="667" y="68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0"/>
            <p:cNvSpPr/>
            <p:nvPr/>
          </p:nvSpPr>
          <p:spPr>
            <a:xfrm>
              <a:off x="5766975" y="674563"/>
              <a:ext cx="12050" cy="16700"/>
            </a:xfrm>
            <a:custGeom>
              <a:avLst/>
              <a:gdLst/>
              <a:ahLst/>
              <a:cxnLst/>
              <a:rect l="l" t="t" r="r" b="b"/>
              <a:pathLst>
                <a:path w="482" h="668" extrusionOk="0">
                  <a:moveTo>
                    <a:pt x="249" y="1"/>
                  </a:moveTo>
                  <a:cubicBezTo>
                    <a:pt x="109" y="78"/>
                    <a:pt x="16" y="218"/>
                    <a:pt x="1" y="388"/>
                  </a:cubicBezTo>
                  <a:cubicBezTo>
                    <a:pt x="1" y="481"/>
                    <a:pt x="16" y="574"/>
                    <a:pt x="63" y="668"/>
                  </a:cubicBezTo>
                  <a:lnTo>
                    <a:pt x="482" y="419"/>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0"/>
            <p:cNvSpPr/>
            <p:nvPr/>
          </p:nvSpPr>
          <p:spPr>
            <a:xfrm>
              <a:off x="5706100" y="567538"/>
              <a:ext cx="20200" cy="23300"/>
            </a:xfrm>
            <a:custGeom>
              <a:avLst/>
              <a:gdLst/>
              <a:ahLst/>
              <a:cxnLst/>
              <a:rect l="l" t="t" r="r" b="b"/>
              <a:pathLst>
                <a:path w="808" h="932" extrusionOk="0">
                  <a:moveTo>
                    <a:pt x="807" y="854"/>
                  </a:moveTo>
                  <a:lnTo>
                    <a:pt x="327" y="1"/>
                  </a:lnTo>
                  <a:cubicBezTo>
                    <a:pt x="94" y="125"/>
                    <a:pt x="1" y="420"/>
                    <a:pt x="140" y="668"/>
                  </a:cubicBezTo>
                  <a:cubicBezTo>
                    <a:pt x="187" y="745"/>
                    <a:pt x="249" y="807"/>
                    <a:pt x="342" y="854"/>
                  </a:cubicBezTo>
                  <a:cubicBezTo>
                    <a:pt x="482" y="932"/>
                    <a:pt x="652" y="932"/>
                    <a:pt x="807" y="85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0"/>
            <p:cNvSpPr/>
            <p:nvPr/>
          </p:nvSpPr>
          <p:spPr>
            <a:xfrm>
              <a:off x="5651050" y="471388"/>
              <a:ext cx="16300" cy="12825"/>
            </a:xfrm>
            <a:custGeom>
              <a:avLst/>
              <a:gdLst/>
              <a:ahLst/>
              <a:cxnLst/>
              <a:rect l="l" t="t" r="r" b="b"/>
              <a:pathLst>
                <a:path w="652" h="513" extrusionOk="0">
                  <a:moveTo>
                    <a:pt x="1" y="233"/>
                  </a:moveTo>
                  <a:cubicBezTo>
                    <a:pt x="16" y="264"/>
                    <a:pt x="32" y="295"/>
                    <a:pt x="47" y="311"/>
                  </a:cubicBezTo>
                  <a:cubicBezTo>
                    <a:pt x="94" y="357"/>
                    <a:pt x="140" y="404"/>
                    <a:pt x="202" y="435"/>
                  </a:cubicBezTo>
                  <a:cubicBezTo>
                    <a:pt x="342" y="512"/>
                    <a:pt x="512" y="512"/>
                    <a:pt x="652" y="435"/>
                  </a:cubicBezTo>
                  <a:lnTo>
                    <a:pt x="419" y="1"/>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0"/>
            <p:cNvSpPr/>
            <p:nvPr/>
          </p:nvSpPr>
          <p:spPr>
            <a:xfrm>
              <a:off x="6083000" y="222063"/>
              <a:ext cx="16700" cy="13600"/>
            </a:xfrm>
            <a:custGeom>
              <a:avLst/>
              <a:gdLst/>
              <a:ahLst/>
              <a:cxnLst/>
              <a:rect l="l" t="t" r="r" b="b"/>
              <a:pathLst>
                <a:path w="668" h="544" extrusionOk="0">
                  <a:moveTo>
                    <a:pt x="233" y="544"/>
                  </a:moveTo>
                  <a:lnTo>
                    <a:pt x="667" y="311"/>
                  </a:lnTo>
                  <a:cubicBezTo>
                    <a:pt x="543" y="109"/>
                    <a:pt x="310" y="1"/>
                    <a:pt x="93" y="78"/>
                  </a:cubicBezTo>
                  <a:cubicBezTo>
                    <a:pt x="62" y="94"/>
                    <a:pt x="31" y="94"/>
                    <a:pt x="0" y="10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0"/>
            <p:cNvSpPr/>
            <p:nvPr/>
          </p:nvSpPr>
          <p:spPr>
            <a:xfrm>
              <a:off x="5868950" y="339938"/>
              <a:ext cx="16700" cy="13600"/>
            </a:xfrm>
            <a:custGeom>
              <a:avLst/>
              <a:gdLst/>
              <a:ahLst/>
              <a:cxnLst/>
              <a:rect l="l" t="t" r="r" b="b"/>
              <a:pathLst>
                <a:path w="668" h="544" extrusionOk="0">
                  <a:moveTo>
                    <a:pt x="668" y="311"/>
                  </a:moveTo>
                  <a:cubicBezTo>
                    <a:pt x="559" y="94"/>
                    <a:pt x="311" y="1"/>
                    <a:pt x="94" y="78"/>
                  </a:cubicBezTo>
                  <a:cubicBezTo>
                    <a:pt x="63" y="78"/>
                    <a:pt x="32" y="94"/>
                    <a:pt x="1" y="109"/>
                  </a:cubicBezTo>
                  <a:lnTo>
                    <a:pt x="234" y="544"/>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0"/>
            <p:cNvSpPr/>
            <p:nvPr/>
          </p:nvSpPr>
          <p:spPr>
            <a:xfrm>
              <a:off x="5810025" y="233313"/>
              <a:ext cx="19400" cy="24075"/>
            </a:xfrm>
            <a:custGeom>
              <a:avLst/>
              <a:gdLst/>
              <a:ahLst/>
              <a:cxnLst/>
              <a:rect l="l" t="t" r="r" b="b"/>
              <a:pathLst>
                <a:path w="776" h="963" extrusionOk="0">
                  <a:moveTo>
                    <a:pt x="667" y="295"/>
                  </a:moveTo>
                  <a:cubicBezTo>
                    <a:pt x="559" y="94"/>
                    <a:pt x="326" y="1"/>
                    <a:pt x="94" y="63"/>
                  </a:cubicBezTo>
                  <a:cubicBezTo>
                    <a:pt x="63" y="78"/>
                    <a:pt x="31" y="94"/>
                    <a:pt x="0" y="109"/>
                  </a:cubicBezTo>
                  <a:lnTo>
                    <a:pt x="481" y="962"/>
                  </a:lnTo>
                  <a:cubicBezTo>
                    <a:pt x="512" y="947"/>
                    <a:pt x="543" y="931"/>
                    <a:pt x="559" y="900"/>
                  </a:cubicBezTo>
                  <a:cubicBezTo>
                    <a:pt x="729" y="761"/>
                    <a:pt x="776" y="497"/>
                    <a:pt x="667" y="29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0"/>
            <p:cNvSpPr/>
            <p:nvPr/>
          </p:nvSpPr>
          <p:spPr>
            <a:xfrm>
              <a:off x="5962400" y="273263"/>
              <a:ext cx="30275" cy="27150"/>
            </a:xfrm>
            <a:custGeom>
              <a:avLst/>
              <a:gdLst/>
              <a:ahLst/>
              <a:cxnLst/>
              <a:rect l="l" t="t" r="r" b="b"/>
              <a:pathLst>
                <a:path w="1211" h="1086" extrusionOk="0">
                  <a:moveTo>
                    <a:pt x="357" y="1086"/>
                  </a:moveTo>
                  <a:lnTo>
                    <a:pt x="1210" y="621"/>
                  </a:lnTo>
                  <a:cubicBezTo>
                    <a:pt x="900" y="0"/>
                    <a:pt x="1" y="512"/>
                    <a:pt x="357" y="108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0"/>
            <p:cNvSpPr/>
            <p:nvPr/>
          </p:nvSpPr>
          <p:spPr>
            <a:xfrm>
              <a:off x="5908125" y="17243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0"/>
            <p:cNvSpPr/>
            <p:nvPr/>
          </p:nvSpPr>
          <p:spPr>
            <a:xfrm>
              <a:off x="5885250" y="254638"/>
              <a:ext cx="28725" cy="31425"/>
            </a:xfrm>
            <a:custGeom>
              <a:avLst/>
              <a:gdLst/>
              <a:ahLst/>
              <a:cxnLst/>
              <a:rect l="l" t="t" r="r" b="b"/>
              <a:pathLst>
                <a:path w="1149" h="1257" extrusionOk="0">
                  <a:moveTo>
                    <a:pt x="124" y="869"/>
                  </a:moveTo>
                  <a:cubicBezTo>
                    <a:pt x="342" y="1257"/>
                    <a:pt x="900" y="1195"/>
                    <a:pt x="1024" y="776"/>
                  </a:cubicBezTo>
                  <a:cubicBezTo>
                    <a:pt x="1148" y="357"/>
                    <a:pt x="698" y="1"/>
                    <a:pt x="326" y="218"/>
                  </a:cubicBezTo>
                  <a:cubicBezTo>
                    <a:pt x="78" y="342"/>
                    <a:pt x="0" y="637"/>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0"/>
            <p:cNvSpPr/>
            <p:nvPr/>
          </p:nvSpPr>
          <p:spPr>
            <a:xfrm>
              <a:off x="5990325" y="197638"/>
              <a:ext cx="31425" cy="28725"/>
            </a:xfrm>
            <a:custGeom>
              <a:avLst/>
              <a:gdLst/>
              <a:ahLst/>
              <a:cxnLst/>
              <a:rect l="l" t="t" r="r" b="b"/>
              <a:pathLst>
                <a:path w="1257" h="1149" extrusionOk="0">
                  <a:moveTo>
                    <a:pt x="388" y="140"/>
                  </a:moveTo>
                  <a:cubicBezTo>
                    <a:pt x="0" y="342"/>
                    <a:pt x="62" y="916"/>
                    <a:pt x="481" y="1024"/>
                  </a:cubicBezTo>
                  <a:cubicBezTo>
                    <a:pt x="900" y="1149"/>
                    <a:pt x="1257" y="714"/>
                    <a:pt x="1040" y="327"/>
                  </a:cubicBezTo>
                  <a:cubicBezTo>
                    <a:pt x="915" y="94"/>
                    <a:pt x="621" y="1"/>
                    <a:pt x="388"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0"/>
            <p:cNvSpPr/>
            <p:nvPr/>
          </p:nvSpPr>
          <p:spPr>
            <a:xfrm>
              <a:off x="6076025" y="224788"/>
              <a:ext cx="12800" cy="16700"/>
            </a:xfrm>
            <a:custGeom>
              <a:avLst/>
              <a:gdLst/>
              <a:ahLst/>
              <a:cxnLst/>
              <a:rect l="l" t="t" r="r" b="b"/>
              <a:pathLst>
                <a:path w="512" h="668" extrusionOk="0">
                  <a:moveTo>
                    <a:pt x="279" y="0"/>
                  </a:moveTo>
                  <a:cubicBezTo>
                    <a:pt x="186" y="47"/>
                    <a:pt x="124" y="125"/>
                    <a:pt x="78" y="218"/>
                  </a:cubicBezTo>
                  <a:cubicBezTo>
                    <a:pt x="0" y="357"/>
                    <a:pt x="0" y="528"/>
                    <a:pt x="78" y="667"/>
                  </a:cubicBezTo>
                  <a:lnTo>
                    <a:pt x="512"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0"/>
            <p:cNvSpPr/>
            <p:nvPr/>
          </p:nvSpPr>
          <p:spPr>
            <a:xfrm>
              <a:off x="5655325" y="457438"/>
              <a:ext cx="16700" cy="13975"/>
            </a:xfrm>
            <a:custGeom>
              <a:avLst/>
              <a:gdLst/>
              <a:ahLst/>
              <a:cxnLst/>
              <a:rect l="l" t="t" r="r" b="b"/>
              <a:pathLst>
                <a:path w="668" h="559" extrusionOk="0">
                  <a:moveTo>
                    <a:pt x="248" y="559"/>
                  </a:moveTo>
                  <a:lnTo>
                    <a:pt x="667" y="326"/>
                  </a:lnTo>
                  <a:cubicBezTo>
                    <a:pt x="543" y="78"/>
                    <a:pt x="248" y="0"/>
                    <a:pt x="0"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0"/>
            <p:cNvSpPr/>
            <p:nvPr/>
          </p:nvSpPr>
          <p:spPr>
            <a:xfrm>
              <a:off x="5596375" y="350413"/>
              <a:ext cx="19800" cy="24850"/>
            </a:xfrm>
            <a:custGeom>
              <a:avLst/>
              <a:gdLst/>
              <a:ahLst/>
              <a:cxnLst/>
              <a:rect l="l" t="t" r="r" b="b"/>
              <a:pathLst>
                <a:path w="792" h="994" extrusionOk="0">
                  <a:moveTo>
                    <a:pt x="668" y="326"/>
                  </a:moveTo>
                  <a:cubicBezTo>
                    <a:pt x="544" y="94"/>
                    <a:pt x="249" y="1"/>
                    <a:pt x="1" y="140"/>
                  </a:cubicBezTo>
                  <a:lnTo>
                    <a:pt x="481" y="993"/>
                  </a:lnTo>
                  <a:cubicBezTo>
                    <a:pt x="714" y="854"/>
                    <a:pt x="792" y="559"/>
                    <a:pt x="668" y="326"/>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0"/>
            <p:cNvSpPr/>
            <p:nvPr/>
          </p:nvSpPr>
          <p:spPr>
            <a:xfrm>
              <a:off x="5754200" y="398488"/>
              <a:ext cx="24825" cy="19800"/>
            </a:xfrm>
            <a:custGeom>
              <a:avLst/>
              <a:gdLst/>
              <a:ahLst/>
              <a:cxnLst/>
              <a:rect l="l" t="t" r="r" b="b"/>
              <a:pathLst>
                <a:path w="993" h="792" extrusionOk="0">
                  <a:moveTo>
                    <a:pt x="326" y="125"/>
                  </a:moveTo>
                  <a:cubicBezTo>
                    <a:pt x="93" y="264"/>
                    <a:pt x="0" y="559"/>
                    <a:pt x="140" y="792"/>
                  </a:cubicBezTo>
                  <a:lnTo>
                    <a:pt x="993" y="326"/>
                  </a:lnTo>
                  <a:cubicBezTo>
                    <a:pt x="853" y="94"/>
                    <a:pt x="558"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0"/>
            <p:cNvSpPr/>
            <p:nvPr/>
          </p:nvSpPr>
          <p:spPr>
            <a:xfrm>
              <a:off x="5695250" y="289538"/>
              <a:ext cx="28725" cy="31425"/>
            </a:xfrm>
            <a:custGeom>
              <a:avLst/>
              <a:gdLst/>
              <a:ahLst/>
              <a:cxnLst/>
              <a:rect l="l" t="t" r="r" b="b"/>
              <a:pathLst>
                <a:path w="1149" h="1257" extrusionOk="0">
                  <a:moveTo>
                    <a:pt x="140" y="885"/>
                  </a:moveTo>
                  <a:cubicBezTo>
                    <a:pt x="342" y="1257"/>
                    <a:pt x="900" y="1195"/>
                    <a:pt x="1024" y="776"/>
                  </a:cubicBezTo>
                  <a:cubicBezTo>
                    <a:pt x="1148" y="357"/>
                    <a:pt x="714" y="1"/>
                    <a:pt x="326" y="218"/>
                  </a:cubicBezTo>
                  <a:cubicBezTo>
                    <a:pt x="94" y="342"/>
                    <a:pt x="1" y="636"/>
                    <a:pt x="140"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0"/>
            <p:cNvSpPr/>
            <p:nvPr/>
          </p:nvSpPr>
          <p:spPr>
            <a:xfrm>
              <a:off x="5610350" y="267063"/>
              <a:ext cx="31425" cy="28325"/>
            </a:xfrm>
            <a:custGeom>
              <a:avLst/>
              <a:gdLst/>
              <a:ahLst/>
              <a:cxnLst/>
              <a:rect l="l" t="t" r="r" b="b"/>
              <a:pathLst>
                <a:path w="1257" h="1133" extrusionOk="0">
                  <a:moveTo>
                    <a:pt x="884" y="1008"/>
                  </a:moveTo>
                  <a:cubicBezTo>
                    <a:pt x="1256" y="807"/>
                    <a:pt x="1194" y="233"/>
                    <a:pt x="776" y="109"/>
                  </a:cubicBezTo>
                  <a:cubicBezTo>
                    <a:pt x="357" y="0"/>
                    <a:pt x="0" y="434"/>
                    <a:pt x="217" y="822"/>
                  </a:cubicBezTo>
                  <a:cubicBezTo>
                    <a:pt x="341" y="1055"/>
                    <a:pt x="636" y="1132"/>
                    <a:pt x="884" y="1008"/>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0"/>
            <p:cNvSpPr/>
            <p:nvPr/>
          </p:nvSpPr>
          <p:spPr>
            <a:xfrm>
              <a:off x="5671225" y="372513"/>
              <a:ext cx="28700" cy="31425"/>
            </a:xfrm>
            <a:custGeom>
              <a:avLst/>
              <a:gdLst/>
              <a:ahLst/>
              <a:cxnLst/>
              <a:rect l="l" t="t" r="r" b="b"/>
              <a:pathLst>
                <a:path w="1148" h="1257" extrusionOk="0">
                  <a:moveTo>
                    <a:pt x="140" y="869"/>
                  </a:moveTo>
                  <a:cubicBezTo>
                    <a:pt x="341" y="1257"/>
                    <a:pt x="915" y="1195"/>
                    <a:pt x="1039" y="776"/>
                  </a:cubicBezTo>
                  <a:cubicBezTo>
                    <a:pt x="1148" y="357"/>
                    <a:pt x="713" y="1"/>
                    <a:pt x="326" y="202"/>
                  </a:cubicBezTo>
                  <a:cubicBezTo>
                    <a:pt x="93" y="342"/>
                    <a:pt x="0" y="637"/>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0"/>
            <p:cNvSpPr/>
            <p:nvPr/>
          </p:nvSpPr>
          <p:spPr>
            <a:xfrm>
              <a:off x="5719300" y="206563"/>
              <a:ext cx="28700" cy="31425"/>
            </a:xfrm>
            <a:custGeom>
              <a:avLst/>
              <a:gdLst/>
              <a:ahLst/>
              <a:cxnLst/>
              <a:rect l="l" t="t" r="r" b="b"/>
              <a:pathLst>
                <a:path w="1148" h="1257" extrusionOk="0">
                  <a:moveTo>
                    <a:pt x="124" y="885"/>
                  </a:moveTo>
                  <a:cubicBezTo>
                    <a:pt x="341" y="1257"/>
                    <a:pt x="900" y="1195"/>
                    <a:pt x="1024" y="776"/>
                  </a:cubicBezTo>
                  <a:cubicBezTo>
                    <a:pt x="1148" y="357"/>
                    <a:pt x="714" y="1"/>
                    <a:pt x="326" y="218"/>
                  </a:cubicBezTo>
                  <a:cubicBezTo>
                    <a:pt x="93" y="342"/>
                    <a:pt x="0" y="636"/>
                    <a:pt x="124" y="88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0"/>
            <p:cNvSpPr/>
            <p:nvPr/>
          </p:nvSpPr>
          <p:spPr>
            <a:xfrm>
              <a:off x="5778625" y="313588"/>
              <a:ext cx="28700" cy="31425"/>
            </a:xfrm>
            <a:custGeom>
              <a:avLst/>
              <a:gdLst/>
              <a:ahLst/>
              <a:cxnLst/>
              <a:rect l="l" t="t" r="r" b="b"/>
              <a:pathLst>
                <a:path w="1148" h="1257" extrusionOk="0">
                  <a:moveTo>
                    <a:pt x="124" y="869"/>
                  </a:moveTo>
                  <a:cubicBezTo>
                    <a:pt x="326" y="1256"/>
                    <a:pt x="900" y="1194"/>
                    <a:pt x="1024" y="776"/>
                  </a:cubicBezTo>
                  <a:cubicBezTo>
                    <a:pt x="1148" y="357"/>
                    <a:pt x="698" y="0"/>
                    <a:pt x="326" y="217"/>
                  </a:cubicBezTo>
                  <a:cubicBezTo>
                    <a:pt x="78" y="341"/>
                    <a:pt x="0" y="636"/>
                    <a:pt x="124"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0"/>
            <p:cNvSpPr/>
            <p:nvPr/>
          </p:nvSpPr>
          <p:spPr>
            <a:xfrm>
              <a:off x="5861200" y="342663"/>
              <a:ext cx="14000" cy="16700"/>
            </a:xfrm>
            <a:custGeom>
              <a:avLst/>
              <a:gdLst/>
              <a:ahLst/>
              <a:cxnLst/>
              <a:rect l="l" t="t" r="r" b="b"/>
              <a:pathLst>
                <a:path w="560" h="668" extrusionOk="0">
                  <a:moveTo>
                    <a:pt x="125" y="667"/>
                  </a:moveTo>
                  <a:lnTo>
                    <a:pt x="559" y="435"/>
                  </a:lnTo>
                  <a:lnTo>
                    <a:pt x="311" y="0"/>
                  </a:lnTo>
                  <a:cubicBezTo>
                    <a:pt x="78" y="140"/>
                    <a:pt x="1" y="435"/>
                    <a:pt x="125"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0"/>
            <p:cNvSpPr/>
            <p:nvPr/>
          </p:nvSpPr>
          <p:spPr>
            <a:xfrm>
              <a:off x="5802275" y="236038"/>
              <a:ext cx="19800" cy="24450"/>
            </a:xfrm>
            <a:custGeom>
              <a:avLst/>
              <a:gdLst/>
              <a:ahLst/>
              <a:cxnLst/>
              <a:rect l="l" t="t" r="r" b="b"/>
              <a:pathLst>
                <a:path w="792" h="978" extrusionOk="0">
                  <a:moveTo>
                    <a:pt x="124" y="667"/>
                  </a:moveTo>
                  <a:cubicBezTo>
                    <a:pt x="248" y="900"/>
                    <a:pt x="559" y="977"/>
                    <a:pt x="791" y="853"/>
                  </a:cubicBezTo>
                  <a:lnTo>
                    <a:pt x="326" y="0"/>
                  </a:lnTo>
                  <a:cubicBezTo>
                    <a:pt x="78" y="124"/>
                    <a:pt x="0" y="419"/>
                    <a:pt x="124" y="667"/>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0"/>
            <p:cNvSpPr/>
            <p:nvPr/>
          </p:nvSpPr>
          <p:spPr>
            <a:xfrm>
              <a:off x="5540550" y="516363"/>
              <a:ext cx="24450" cy="19800"/>
            </a:xfrm>
            <a:custGeom>
              <a:avLst/>
              <a:gdLst/>
              <a:ahLst/>
              <a:cxnLst/>
              <a:rect l="l" t="t" r="r" b="b"/>
              <a:pathLst>
                <a:path w="978" h="792" extrusionOk="0">
                  <a:moveTo>
                    <a:pt x="326" y="125"/>
                  </a:moveTo>
                  <a:cubicBezTo>
                    <a:pt x="78" y="264"/>
                    <a:pt x="0" y="559"/>
                    <a:pt x="124" y="792"/>
                  </a:cubicBezTo>
                  <a:lnTo>
                    <a:pt x="977" y="326"/>
                  </a:lnTo>
                  <a:cubicBezTo>
                    <a:pt x="853" y="94"/>
                    <a:pt x="559" y="1"/>
                    <a:pt x="326" y="1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0"/>
            <p:cNvSpPr/>
            <p:nvPr/>
          </p:nvSpPr>
          <p:spPr>
            <a:xfrm>
              <a:off x="5563025" y="433388"/>
              <a:ext cx="31450" cy="28725"/>
            </a:xfrm>
            <a:custGeom>
              <a:avLst/>
              <a:gdLst/>
              <a:ahLst/>
              <a:cxnLst/>
              <a:rect l="l" t="t" r="r" b="b"/>
              <a:pathLst>
                <a:path w="1258" h="1149" extrusionOk="0">
                  <a:moveTo>
                    <a:pt x="373" y="140"/>
                  </a:moveTo>
                  <a:cubicBezTo>
                    <a:pt x="1" y="342"/>
                    <a:pt x="63" y="900"/>
                    <a:pt x="482" y="1024"/>
                  </a:cubicBezTo>
                  <a:cubicBezTo>
                    <a:pt x="900" y="1148"/>
                    <a:pt x="1257" y="714"/>
                    <a:pt x="1040" y="326"/>
                  </a:cubicBezTo>
                  <a:cubicBezTo>
                    <a:pt x="916" y="94"/>
                    <a:pt x="621" y="1"/>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0"/>
            <p:cNvSpPr/>
            <p:nvPr/>
          </p:nvSpPr>
          <p:spPr>
            <a:xfrm>
              <a:off x="5649100" y="460538"/>
              <a:ext cx="12450" cy="16700"/>
            </a:xfrm>
            <a:custGeom>
              <a:avLst/>
              <a:gdLst/>
              <a:ahLst/>
              <a:cxnLst/>
              <a:rect l="l" t="t" r="r" b="b"/>
              <a:pathLst>
                <a:path w="498" h="668" extrusionOk="0">
                  <a:moveTo>
                    <a:pt x="249" y="0"/>
                  </a:moveTo>
                  <a:cubicBezTo>
                    <a:pt x="110" y="78"/>
                    <a:pt x="17" y="233"/>
                    <a:pt x="1" y="388"/>
                  </a:cubicBezTo>
                  <a:cubicBezTo>
                    <a:pt x="1" y="497"/>
                    <a:pt x="17" y="590"/>
                    <a:pt x="63" y="667"/>
                  </a:cubicBezTo>
                  <a:lnTo>
                    <a:pt x="497" y="435"/>
                  </a:ln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0"/>
            <p:cNvSpPr/>
            <p:nvPr/>
          </p:nvSpPr>
          <p:spPr>
            <a:xfrm>
              <a:off x="5590175" y="353913"/>
              <a:ext cx="18250" cy="23275"/>
            </a:xfrm>
            <a:custGeom>
              <a:avLst/>
              <a:gdLst/>
              <a:ahLst/>
              <a:cxnLst/>
              <a:rect l="l" t="t" r="r" b="b"/>
              <a:pathLst>
                <a:path w="730" h="931" extrusionOk="0">
                  <a:moveTo>
                    <a:pt x="729" y="853"/>
                  </a:moveTo>
                  <a:lnTo>
                    <a:pt x="249" y="0"/>
                  </a:lnTo>
                  <a:cubicBezTo>
                    <a:pt x="109" y="78"/>
                    <a:pt x="16" y="217"/>
                    <a:pt x="1" y="388"/>
                  </a:cubicBezTo>
                  <a:cubicBezTo>
                    <a:pt x="1" y="481"/>
                    <a:pt x="16" y="574"/>
                    <a:pt x="63" y="667"/>
                  </a:cubicBezTo>
                  <a:cubicBezTo>
                    <a:pt x="109" y="745"/>
                    <a:pt x="187" y="807"/>
                    <a:pt x="264" y="853"/>
                  </a:cubicBezTo>
                  <a:cubicBezTo>
                    <a:pt x="404" y="931"/>
                    <a:pt x="574" y="931"/>
                    <a:pt x="729" y="85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0"/>
            <p:cNvSpPr/>
            <p:nvPr/>
          </p:nvSpPr>
          <p:spPr>
            <a:xfrm>
              <a:off x="7220800" y="24364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0"/>
            <p:cNvSpPr/>
            <p:nvPr/>
          </p:nvSpPr>
          <p:spPr>
            <a:xfrm>
              <a:off x="7325488" y="266463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0"/>
            <p:cNvSpPr/>
            <p:nvPr/>
          </p:nvSpPr>
          <p:spPr>
            <a:xfrm>
              <a:off x="7266563" y="25423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0"/>
            <p:cNvSpPr/>
            <p:nvPr/>
          </p:nvSpPr>
          <p:spPr>
            <a:xfrm>
              <a:off x="7297388" y="30455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0"/>
            <p:cNvSpPr/>
            <p:nvPr/>
          </p:nvSpPr>
          <p:spPr>
            <a:xfrm>
              <a:off x="7325488" y="295001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0"/>
            <p:cNvSpPr/>
            <p:nvPr/>
          </p:nvSpPr>
          <p:spPr>
            <a:xfrm>
              <a:off x="7373175" y="27772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0"/>
            <p:cNvSpPr/>
            <p:nvPr/>
          </p:nvSpPr>
          <p:spPr>
            <a:xfrm>
              <a:off x="7351300" y="28542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0"/>
            <p:cNvSpPr/>
            <p:nvPr/>
          </p:nvSpPr>
          <p:spPr>
            <a:xfrm>
              <a:off x="6575025" y="312777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0"/>
            <p:cNvSpPr/>
            <p:nvPr/>
          </p:nvSpPr>
          <p:spPr>
            <a:xfrm>
              <a:off x="6442413" y="29909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0"/>
            <p:cNvSpPr/>
            <p:nvPr/>
          </p:nvSpPr>
          <p:spPr>
            <a:xfrm>
              <a:off x="6258013" y="2698563"/>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0"/>
            <p:cNvSpPr/>
            <p:nvPr/>
          </p:nvSpPr>
          <p:spPr>
            <a:xfrm>
              <a:off x="6221400" y="250450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0"/>
            <p:cNvSpPr/>
            <p:nvPr/>
          </p:nvSpPr>
          <p:spPr>
            <a:xfrm>
              <a:off x="6230688" y="2146450"/>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0"/>
            <p:cNvSpPr/>
            <p:nvPr/>
          </p:nvSpPr>
          <p:spPr>
            <a:xfrm>
              <a:off x="6205113" y="22226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0"/>
            <p:cNvSpPr/>
            <p:nvPr/>
          </p:nvSpPr>
          <p:spPr>
            <a:xfrm>
              <a:off x="6154325" y="1123775"/>
              <a:ext cx="31450" cy="28700"/>
            </a:xfrm>
            <a:custGeom>
              <a:avLst/>
              <a:gdLst/>
              <a:ahLst/>
              <a:cxnLst/>
              <a:rect l="l" t="t" r="r" b="b"/>
              <a:pathLst>
                <a:path w="1258" h="1148" extrusionOk="0">
                  <a:moveTo>
                    <a:pt x="389" y="124"/>
                  </a:moveTo>
                  <a:cubicBezTo>
                    <a:pt x="1" y="326"/>
                    <a:pt x="63" y="900"/>
                    <a:pt x="482" y="1024"/>
                  </a:cubicBezTo>
                  <a:cubicBezTo>
                    <a:pt x="900" y="1148"/>
                    <a:pt x="1257" y="698"/>
                    <a:pt x="1040" y="310"/>
                  </a:cubicBezTo>
                  <a:cubicBezTo>
                    <a:pt x="916" y="78"/>
                    <a:pt x="621" y="0"/>
                    <a:pt x="389" y="1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0"/>
            <p:cNvSpPr/>
            <p:nvPr/>
          </p:nvSpPr>
          <p:spPr>
            <a:xfrm>
              <a:off x="5985075" y="900213"/>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0"/>
            <p:cNvSpPr/>
            <p:nvPr/>
          </p:nvSpPr>
          <p:spPr>
            <a:xfrm>
              <a:off x="6950163" y="14545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0"/>
            <p:cNvSpPr/>
            <p:nvPr/>
          </p:nvSpPr>
          <p:spPr>
            <a:xfrm>
              <a:off x="5601000" y="600700"/>
              <a:ext cx="31450" cy="28725"/>
            </a:xfrm>
            <a:custGeom>
              <a:avLst/>
              <a:gdLst/>
              <a:ahLst/>
              <a:cxnLst/>
              <a:rect l="l" t="t" r="r" b="b"/>
              <a:pathLst>
                <a:path w="1258" h="1149" extrusionOk="0">
                  <a:moveTo>
                    <a:pt x="373" y="140"/>
                  </a:moveTo>
                  <a:cubicBezTo>
                    <a:pt x="1" y="342"/>
                    <a:pt x="63" y="915"/>
                    <a:pt x="482" y="1040"/>
                  </a:cubicBezTo>
                  <a:cubicBezTo>
                    <a:pt x="900" y="1148"/>
                    <a:pt x="1257" y="714"/>
                    <a:pt x="1040" y="326"/>
                  </a:cubicBezTo>
                  <a:cubicBezTo>
                    <a:pt x="916" y="93"/>
                    <a:pt x="621" y="0"/>
                    <a:pt x="373" y="140"/>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0"/>
            <p:cNvSpPr/>
            <p:nvPr/>
          </p:nvSpPr>
          <p:spPr>
            <a:xfrm>
              <a:off x="6182588" y="23183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0"/>
            <p:cNvSpPr/>
            <p:nvPr/>
          </p:nvSpPr>
          <p:spPr>
            <a:xfrm>
              <a:off x="6167300" y="2415725"/>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0"/>
            <p:cNvSpPr/>
            <p:nvPr/>
          </p:nvSpPr>
          <p:spPr>
            <a:xfrm>
              <a:off x="6194250" y="2580888"/>
              <a:ext cx="31450" cy="28725"/>
            </a:xfrm>
            <a:custGeom>
              <a:avLst/>
              <a:gdLst/>
              <a:ahLst/>
              <a:cxnLst/>
              <a:rect l="l" t="t" r="r" b="b"/>
              <a:pathLst>
                <a:path w="1258" h="1149" extrusionOk="0">
                  <a:moveTo>
                    <a:pt x="869" y="1024"/>
                  </a:moveTo>
                  <a:cubicBezTo>
                    <a:pt x="1257" y="807"/>
                    <a:pt x="1195" y="249"/>
                    <a:pt x="776" y="125"/>
                  </a:cubicBezTo>
                  <a:cubicBezTo>
                    <a:pt x="357" y="1"/>
                    <a:pt x="1" y="435"/>
                    <a:pt x="218" y="823"/>
                  </a:cubicBezTo>
                  <a:cubicBezTo>
                    <a:pt x="342" y="1055"/>
                    <a:pt x="637" y="1148"/>
                    <a:pt x="869" y="1024"/>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0"/>
            <p:cNvSpPr/>
            <p:nvPr/>
          </p:nvSpPr>
          <p:spPr>
            <a:xfrm>
              <a:off x="6846650" y="8886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0"/>
            <p:cNvSpPr/>
            <p:nvPr/>
          </p:nvSpPr>
          <p:spPr>
            <a:xfrm>
              <a:off x="6799513" y="7990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0"/>
            <p:cNvSpPr/>
            <p:nvPr/>
          </p:nvSpPr>
          <p:spPr>
            <a:xfrm>
              <a:off x="6732050" y="6842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0"/>
            <p:cNvSpPr/>
            <p:nvPr/>
          </p:nvSpPr>
          <p:spPr>
            <a:xfrm>
              <a:off x="6681663" y="57452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0"/>
            <p:cNvSpPr/>
            <p:nvPr/>
          </p:nvSpPr>
          <p:spPr>
            <a:xfrm>
              <a:off x="6801275" y="723000"/>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0"/>
            <p:cNvSpPr/>
            <p:nvPr/>
          </p:nvSpPr>
          <p:spPr>
            <a:xfrm>
              <a:off x="5923225" y="873875"/>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0"/>
            <p:cNvSpPr/>
            <p:nvPr/>
          </p:nvSpPr>
          <p:spPr>
            <a:xfrm>
              <a:off x="6949991" y="1195688"/>
              <a:ext cx="28725" cy="31050"/>
            </a:xfrm>
            <a:custGeom>
              <a:avLst/>
              <a:gdLst/>
              <a:ahLst/>
              <a:cxnLst/>
              <a:rect l="l" t="t" r="r" b="b"/>
              <a:pathLst>
                <a:path w="1149" h="1242" extrusionOk="0">
                  <a:moveTo>
                    <a:pt x="140" y="869"/>
                  </a:moveTo>
                  <a:cubicBezTo>
                    <a:pt x="342" y="1241"/>
                    <a:pt x="916" y="1179"/>
                    <a:pt x="1024" y="761"/>
                  </a:cubicBezTo>
                  <a:cubicBezTo>
                    <a:pt x="1149" y="357"/>
                    <a:pt x="714" y="1"/>
                    <a:pt x="327" y="202"/>
                  </a:cubicBezTo>
                  <a:cubicBezTo>
                    <a:pt x="94" y="326"/>
                    <a:pt x="1" y="621"/>
                    <a:pt x="140" y="869"/>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0"/>
            <p:cNvSpPr/>
            <p:nvPr/>
          </p:nvSpPr>
          <p:spPr>
            <a:xfrm>
              <a:off x="7094413" y="2226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0"/>
            <p:cNvSpPr/>
            <p:nvPr/>
          </p:nvSpPr>
          <p:spPr>
            <a:xfrm>
              <a:off x="7151000" y="23441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0"/>
            <p:cNvSpPr/>
            <p:nvPr/>
          </p:nvSpPr>
          <p:spPr>
            <a:xfrm>
              <a:off x="6195613" y="265728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0"/>
            <p:cNvSpPr/>
            <p:nvPr/>
          </p:nvSpPr>
          <p:spPr>
            <a:xfrm>
              <a:off x="6151600" y="2487838"/>
              <a:ext cx="28725" cy="31425"/>
            </a:xfrm>
            <a:custGeom>
              <a:avLst/>
              <a:gdLst/>
              <a:ahLst/>
              <a:cxnLst/>
              <a:rect l="l" t="t" r="r" b="b"/>
              <a:pathLst>
                <a:path w="1149" h="1257" extrusionOk="0">
                  <a:moveTo>
                    <a:pt x="1024" y="373"/>
                  </a:moveTo>
                  <a:cubicBezTo>
                    <a:pt x="807" y="1"/>
                    <a:pt x="249" y="63"/>
                    <a:pt x="125" y="481"/>
                  </a:cubicBezTo>
                  <a:cubicBezTo>
                    <a:pt x="0" y="900"/>
                    <a:pt x="450" y="1257"/>
                    <a:pt x="822" y="1040"/>
                  </a:cubicBezTo>
                  <a:cubicBezTo>
                    <a:pt x="1055" y="916"/>
                    <a:pt x="1148" y="621"/>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0"/>
            <p:cNvSpPr/>
            <p:nvPr/>
          </p:nvSpPr>
          <p:spPr>
            <a:xfrm>
              <a:off x="6992438" y="1933163"/>
              <a:ext cx="31050" cy="28725"/>
            </a:xfrm>
            <a:custGeom>
              <a:avLst/>
              <a:gdLst/>
              <a:ahLst/>
              <a:cxnLst/>
              <a:rect l="l" t="t" r="r" b="b"/>
              <a:pathLst>
                <a:path w="1242" h="1149" extrusionOk="0">
                  <a:moveTo>
                    <a:pt x="869" y="1025"/>
                  </a:moveTo>
                  <a:cubicBezTo>
                    <a:pt x="1241" y="807"/>
                    <a:pt x="1179" y="249"/>
                    <a:pt x="760" y="125"/>
                  </a:cubicBezTo>
                  <a:cubicBezTo>
                    <a:pt x="357" y="1"/>
                    <a:pt x="0" y="451"/>
                    <a:pt x="202" y="823"/>
                  </a:cubicBezTo>
                  <a:cubicBezTo>
                    <a:pt x="326" y="1071"/>
                    <a:pt x="621" y="1149"/>
                    <a:pt x="869" y="1025"/>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0"/>
            <p:cNvSpPr/>
            <p:nvPr/>
          </p:nvSpPr>
          <p:spPr>
            <a:xfrm>
              <a:off x="5813125" y="165863"/>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0"/>
            <p:cNvSpPr/>
            <p:nvPr/>
          </p:nvSpPr>
          <p:spPr>
            <a:xfrm>
              <a:off x="6400150" y="335488"/>
              <a:ext cx="28725" cy="31050"/>
            </a:xfrm>
            <a:custGeom>
              <a:avLst/>
              <a:gdLst/>
              <a:ahLst/>
              <a:cxnLst/>
              <a:rect l="l" t="t" r="r" b="b"/>
              <a:pathLst>
                <a:path w="1149" h="1242" extrusionOk="0">
                  <a:moveTo>
                    <a:pt x="1024" y="373"/>
                  </a:moveTo>
                  <a:cubicBezTo>
                    <a:pt x="807" y="1"/>
                    <a:pt x="249" y="47"/>
                    <a:pt x="124" y="466"/>
                  </a:cubicBezTo>
                  <a:cubicBezTo>
                    <a:pt x="0" y="885"/>
                    <a:pt x="450" y="1241"/>
                    <a:pt x="822" y="1040"/>
                  </a:cubicBezTo>
                  <a:cubicBezTo>
                    <a:pt x="1071" y="916"/>
                    <a:pt x="1148" y="606"/>
                    <a:pt x="1024" y="373"/>
                  </a:cubicBezTo>
                  <a:close/>
                </a:path>
              </a:pathLst>
            </a:custGeom>
            <a:solidFill>
              <a:srgbClr val="362B79">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image" Target="../media/image1.jp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a:blip r:embed="rId32">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98475" y="332175"/>
            <a:ext cx="7814700" cy="956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1"/>
              </a:buClr>
              <a:buSzPts val="3000"/>
              <a:buFont typeface="Righteous"/>
              <a:buNone/>
              <a:defRPr sz="3000">
                <a:solidFill>
                  <a:schemeClr val="lt1"/>
                </a:solidFill>
                <a:latin typeface="Righteous"/>
                <a:ea typeface="Righteous"/>
                <a:cs typeface="Righteous"/>
                <a:sym typeface="Righteous"/>
              </a:defRPr>
            </a:lvl1pPr>
            <a:lvl2pPr lvl="1">
              <a:spcBef>
                <a:spcPts val="0"/>
              </a:spcBef>
              <a:spcAft>
                <a:spcPts val="0"/>
              </a:spcAft>
              <a:buClr>
                <a:schemeClr val="lt1"/>
              </a:buClr>
              <a:buSzPts val="3000"/>
              <a:buFont typeface="Righteous"/>
              <a:buNone/>
              <a:defRPr sz="3000">
                <a:solidFill>
                  <a:schemeClr val="lt1"/>
                </a:solidFill>
                <a:latin typeface="Righteous"/>
                <a:ea typeface="Righteous"/>
                <a:cs typeface="Righteous"/>
                <a:sym typeface="Righteous"/>
              </a:defRPr>
            </a:lvl2pPr>
            <a:lvl3pPr lvl="2">
              <a:spcBef>
                <a:spcPts val="0"/>
              </a:spcBef>
              <a:spcAft>
                <a:spcPts val="0"/>
              </a:spcAft>
              <a:buClr>
                <a:schemeClr val="lt1"/>
              </a:buClr>
              <a:buSzPts val="3000"/>
              <a:buFont typeface="Righteous"/>
              <a:buNone/>
              <a:defRPr sz="3000">
                <a:solidFill>
                  <a:schemeClr val="lt1"/>
                </a:solidFill>
                <a:latin typeface="Righteous"/>
                <a:ea typeface="Righteous"/>
                <a:cs typeface="Righteous"/>
                <a:sym typeface="Righteous"/>
              </a:defRPr>
            </a:lvl3pPr>
            <a:lvl4pPr lvl="3">
              <a:spcBef>
                <a:spcPts val="0"/>
              </a:spcBef>
              <a:spcAft>
                <a:spcPts val="0"/>
              </a:spcAft>
              <a:buClr>
                <a:schemeClr val="lt1"/>
              </a:buClr>
              <a:buSzPts val="3000"/>
              <a:buFont typeface="Righteous"/>
              <a:buNone/>
              <a:defRPr sz="3000">
                <a:solidFill>
                  <a:schemeClr val="lt1"/>
                </a:solidFill>
                <a:latin typeface="Righteous"/>
                <a:ea typeface="Righteous"/>
                <a:cs typeface="Righteous"/>
                <a:sym typeface="Righteous"/>
              </a:defRPr>
            </a:lvl4pPr>
            <a:lvl5pPr lvl="4">
              <a:spcBef>
                <a:spcPts val="0"/>
              </a:spcBef>
              <a:spcAft>
                <a:spcPts val="0"/>
              </a:spcAft>
              <a:buClr>
                <a:schemeClr val="lt1"/>
              </a:buClr>
              <a:buSzPts val="3000"/>
              <a:buFont typeface="Righteous"/>
              <a:buNone/>
              <a:defRPr sz="3000">
                <a:solidFill>
                  <a:schemeClr val="lt1"/>
                </a:solidFill>
                <a:latin typeface="Righteous"/>
                <a:ea typeface="Righteous"/>
                <a:cs typeface="Righteous"/>
                <a:sym typeface="Righteous"/>
              </a:defRPr>
            </a:lvl5pPr>
            <a:lvl6pPr lvl="5">
              <a:spcBef>
                <a:spcPts val="0"/>
              </a:spcBef>
              <a:spcAft>
                <a:spcPts val="0"/>
              </a:spcAft>
              <a:buClr>
                <a:schemeClr val="lt1"/>
              </a:buClr>
              <a:buSzPts val="3000"/>
              <a:buFont typeface="Righteous"/>
              <a:buNone/>
              <a:defRPr sz="3000">
                <a:solidFill>
                  <a:schemeClr val="lt1"/>
                </a:solidFill>
                <a:latin typeface="Righteous"/>
                <a:ea typeface="Righteous"/>
                <a:cs typeface="Righteous"/>
                <a:sym typeface="Righteous"/>
              </a:defRPr>
            </a:lvl6pPr>
            <a:lvl7pPr lvl="6">
              <a:spcBef>
                <a:spcPts val="0"/>
              </a:spcBef>
              <a:spcAft>
                <a:spcPts val="0"/>
              </a:spcAft>
              <a:buClr>
                <a:schemeClr val="lt1"/>
              </a:buClr>
              <a:buSzPts val="3000"/>
              <a:buFont typeface="Righteous"/>
              <a:buNone/>
              <a:defRPr sz="3000">
                <a:solidFill>
                  <a:schemeClr val="lt1"/>
                </a:solidFill>
                <a:latin typeface="Righteous"/>
                <a:ea typeface="Righteous"/>
                <a:cs typeface="Righteous"/>
                <a:sym typeface="Righteous"/>
              </a:defRPr>
            </a:lvl7pPr>
            <a:lvl8pPr lvl="7">
              <a:spcBef>
                <a:spcPts val="0"/>
              </a:spcBef>
              <a:spcAft>
                <a:spcPts val="0"/>
              </a:spcAft>
              <a:buClr>
                <a:schemeClr val="lt1"/>
              </a:buClr>
              <a:buSzPts val="3000"/>
              <a:buFont typeface="Righteous"/>
              <a:buNone/>
              <a:defRPr sz="3000">
                <a:solidFill>
                  <a:schemeClr val="lt1"/>
                </a:solidFill>
                <a:latin typeface="Righteous"/>
                <a:ea typeface="Righteous"/>
                <a:cs typeface="Righteous"/>
                <a:sym typeface="Righteous"/>
              </a:defRPr>
            </a:lvl8pPr>
            <a:lvl9pPr lvl="8">
              <a:spcBef>
                <a:spcPts val="0"/>
              </a:spcBef>
              <a:spcAft>
                <a:spcPts val="0"/>
              </a:spcAft>
              <a:buClr>
                <a:schemeClr val="lt1"/>
              </a:buClr>
              <a:buSzPts val="3000"/>
              <a:buFont typeface="Righteous"/>
              <a:buNone/>
              <a:defRPr sz="3000">
                <a:solidFill>
                  <a:schemeClr val="lt1"/>
                </a:solidFill>
                <a:latin typeface="Righteous"/>
                <a:ea typeface="Righteous"/>
                <a:cs typeface="Righteous"/>
                <a:sym typeface="Righteous"/>
              </a:defRPr>
            </a:lvl9pPr>
          </a:lstStyle>
          <a:p>
            <a:endParaRPr/>
          </a:p>
        </p:txBody>
      </p:sp>
      <p:sp>
        <p:nvSpPr>
          <p:cNvPr id="7" name="Google Shape;7;p1"/>
          <p:cNvSpPr txBox="1">
            <a:spLocks noGrp="1"/>
          </p:cNvSpPr>
          <p:nvPr>
            <p:ph type="body" idx="1"/>
          </p:nvPr>
        </p:nvSpPr>
        <p:spPr>
          <a:xfrm>
            <a:off x="498475" y="2435050"/>
            <a:ext cx="7009500" cy="23301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lt1"/>
              </a:buClr>
              <a:buSzPts val="1400"/>
              <a:buFont typeface="Lato"/>
              <a:buChar char="●"/>
              <a:defRPr>
                <a:solidFill>
                  <a:schemeClr val="lt1"/>
                </a:solidFill>
                <a:latin typeface="Lato"/>
                <a:ea typeface="Lato"/>
                <a:cs typeface="Lato"/>
                <a:sym typeface="Lato"/>
              </a:defRPr>
            </a:lvl1pPr>
            <a:lvl2pPr marL="914400" lvl="1" indent="-317500">
              <a:spcBef>
                <a:spcPts val="0"/>
              </a:spcBef>
              <a:spcAft>
                <a:spcPts val="0"/>
              </a:spcAft>
              <a:buClr>
                <a:schemeClr val="lt1"/>
              </a:buClr>
              <a:buSzPts val="1400"/>
              <a:buFont typeface="Lato"/>
              <a:buChar char="○"/>
              <a:defRPr>
                <a:solidFill>
                  <a:schemeClr val="lt1"/>
                </a:solidFill>
                <a:latin typeface="Lato"/>
                <a:ea typeface="Lato"/>
                <a:cs typeface="Lato"/>
                <a:sym typeface="Lato"/>
              </a:defRPr>
            </a:lvl2pPr>
            <a:lvl3pPr marL="1371600" lvl="2" indent="-317500">
              <a:spcBef>
                <a:spcPts val="0"/>
              </a:spcBef>
              <a:spcAft>
                <a:spcPts val="0"/>
              </a:spcAft>
              <a:buClr>
                <a:schemeClr val="lt1"/>
              </a:buClr>
              <a:buSzPts val="1400"/>
              <a:buFont typeface="Lato"/>
              <a:buChar char="■"/>
              <a:defRPr>
                <a:solidFill>
                  <a:schemeClr val="lt1"/>
                </a:solidFill>
                <a:latin typeface="Lato"/>
                <a:ea typeface="Lato"/>
                <a:cs typeface="Lato"/>
                <a:sym typeface="Lato"/>
              </a:defRPr>
            </a:lvl3pPr>
            <a:lvl4pPr marL="1828800" lvl="3" indent="-317500">
              <a:spcBef>
                <a:spcPts val="0"/>
              </a:spcBef>
              <a:spcAft>
                <a:spcPts val="0"/>
              </a:spcAft>
              <a:buClr>
                <a:schemeClr val="lt1"/>
              </a:buClr>
              <a:buSzPts val="1400"/>
              <a:buFont typeface="Lato"/>
              <a:buChar char="●"/>
              <a:defRPr>
                <a:solidFill>
                  <a:schemeClr val="lt1"/>
                </a:solidFill>
                <a:latin typeface="Lato"/>
                <a:ea typeface="Lato"/>
                <a:cs typeface="Lato"/>
                <a:sym typeface="Lato"/>
              </a:defRPr>
            </a:lvl4pPr>
            <a:lvl5pPr marL="2286000" lvl="4" indent="-317500">
              <a:spcBef>
                <a:spcPts val="0"/>
              </a:spcBef>
              <a:spcAft>
                <a:spcPts val="0"/>
              </a:spcAft>
              <a:buClr>
                <a:schemeClr val="lt1"/>
              </a:buClr>
              <a:buSzPts val="1400"/>
              <a:buFont typeface="Lato"/>
              <a:buChar char="○"/>
              <a:defRPr>
                <a:solidFill>
                  <a:schemeClr val="lt1"/>
                </a:solidFill>
                <a:latin typeface="Lato"/>
                <a:ea typeface="Lato"/>
                <a:cs typeface="Lato"/>
                <a:sym typeface="Lato"/>
              </a:defRPr>
            </a:lvl5pPr>
            <a:lvl6pPr marL="2743200" lvl="5" indent="-317500">
              <a:spcBef>
                <a:spcPts val="0"/>
              </a:spcBef>
              <a:spcAft>
                <a:spcPts val="0"/>
              </a:spcAft>
              <a:buClr>
                <a:schemeClr val="lt1"/>
              </a:buClr>
              <a:buSzPts val="1400"/>
              <a:buFont typeface="Lato"/>
              <a:buChar char="■"/>
              <a:defRPr>
                <a:solidFill>
                  <a:schemeClr val="lt1"/>
                </a:solidFill>
                <a:latin typeface="Lato"/>
                <a:ea typeface="Lato"/>
                <a:cs typeface="Lato"/>
                <a:sym typeface="Lato"/>
              </a:defRPr>
            </a:lvl6pPr>
            <a:lvl7pPr marL="3200400" lvl="6" indent="-317500">
              <a:spcBef>
                <a:spcPts val="0"/>
              </a:spcBef>
              <a:spcAft>
                <a:spcPts val="0"/>
              </a:spcAft>
              <a:buClr>
                <a:schemeClr val="lt1"/>
              </a:buClr>
              <a:buSzPts val="1400"/>
              <a:buFont typeface="Lato"/>
              <a:buChar char="●"/>
              <a:defRPr>
                <a:solidFill>
                  <a:schemeClr val="lt1"/>
                </a:solidFill>
                <a:latin typeface="Lato"/>
                <a:ea typeface="Lato"/>
                <a:cs typeface="Lato"/>
                <a:sym typeface="Lato"/>
              </a:defRPr>
            </a:lvl7pPr>
            <a:lvl8pPr marL="3657600" lvl="7" indent="-317500">
              <a:spcBef>
                <a:spcPts val="0"/>
              </a:spcBef>
              <a:spcAft>
                <a:spcPts val="0"/>
              </a:spcAft>
              <a:buClr>
                <a:schemeClr val="lt1"/>
              </a:buClr>
              <a:buSzPts val="1400"/>
              <a:buFont typeface="Lato"/>
              <a:buChar char="○"/>
              <a:defRPr>
                <a:solidFill>
                  <a:schemeClr val="lt1"/>
                </a:solidFill>
                <a:latin typeface="Lato"/>
                <a:ea typeface="Lato"/>
                <a:cs typeface="Lato"/>
                <a:sym typeface="Lato"/>
              </a:defRPr>
            </a:lvl8pPr>
            <a:lvl9pPr marL="4114800" lvl="8" indent="-317500">
              <a:spcBef>
                <a:spcPts val="0"/>
              </a:spcBef>
              <a:spcAft>
                <a:spcPts val="0"/>
              </a:spcAft>
              <a:buClr>
                <a:schemeClr val="lt1"/>
              </a:buClr>
              <a:buSzPts val="1400"/>
              <a:buFont typeface="Lato"/>
              <a:buChar char="■"/>
              <a:defRPr>
                <a:solidFill>
                  <a:schemeClr val="lt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2" r:id="rId24"/>
    <p:sldLayoutId id="2147483673" r:id="rId25"/>
    <p:sldLayoutId id="2147483674" r:id="rId26"/>
    <p:sldLayoutId id="2147483675" r:id="rId27"/>
    <p:sldLayoutId id="2147483676" r:id="rId28"/>
    <p:sldLayoutId id="2147483677" r:id="rId29"/>
    <p:sldLayoutId id="2147483678"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www.youtube.com/watch?v=96Sq6Ptnq3U" TargetMode="External"/><Relationship Id="rId2" Type="http://schemas.openxmlformats.org/officeDocument/2006/relationships/notesSlide" Target="../notesSlides/notesSlide8.xml"/><Relationship Id="rId1" Type="http://schemas.openxmlformats.org/officeDocument/2006/relationships/slideLayout" Target="../slideLayouts/slideLayout3.xml"/><Relationship Id="rId4" Type="http://schemas.openxmlformats.org/officeDocument/2006/relationships/image" Target="../media/image12.jp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hyperlink" Target="https://owl.purdue.edu/owl/purdue_owl.html" TargetMode="External"/><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hyperlink" Target="https://academicguides.waldenu.edu/writingcenter/evidence/quotation.%20Accessed%207%20Oct.%202022" TargetMode="External"/><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2537"/>
        <p:cNvGrpSpPr/>
        <p:nvPr/>
      </p:nvGrpSpPr>
      <p:grpSpPr>
        <a:xfrm>
          <a:off x="0" y="0"/>
          <a:ext cx="0" cy="0"/>
          <a:chOff x="0" y="0"/>
          <a:chExt cx="0" cy="0"/>
        </a:xfrm>
      </p:grpSpPr>
      <p:sp>
        <p:nvSpPr>
          <p:cNvPr id="22538" name="Google Shape;22538;p33"/>
          <p:cNvSpPr txBox="1">
            <a:spLocks noGrp="1"/>
          </p:cNvSpPr>
          <p:nvPr>
            <p:ph type="ctrTitle"/>
          </p:nvPr>
        </p:nvSpPr>
        <p:spPr>
          <a:xfrm>
            <a:off x="1846200" y="1459925"/>
            <a:ext cx="5451600" cy="1774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Academic Integrity and Plagiarism</a:t>
            </a:r>
            <a:endParaRPr dirty="0"/>
          </a:p>
        </p:txBody>
      </p:sp>
      <p:sp>
        <p:nvSpPr>
          <p:cNvPr id="22539" name="Google Shape;22539;p33"/>
          <p:cNvSpPr txBox="1">
            <a:spLocks noGrp="1"/>
          </p:cNvSpPr>
          <p:nvPr>
            <p:ph type="subTitle" idx="1"/>
          </p:nvPr>
        </p:nvSpPr>
        <p:spPr>
          <a:xfrm>
            <a:off x="2071800" y="3157975"/>
            <a:ext cx="5000400" cy="5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UNCFSU Writing Center</a:t>
            </a:r>
            <a:endParaRPr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2585"/>
        <p:cNvGrpSpPr/>
        <p:nvPr/>
      </p:nvGrpSpPr>
      <p:grpSpPr>
        <a:xfrm>
          <a:off x="0" y="0"/>
          <a:ext cx="0" cy="0"/>
          <a:chOff x="0" y="0"/>
          <a:chExt cx="0" cy="0"/>
        </a:xfrm>
      </p:grpSpPr>
      <p:sp>
        <p:nvSpPr>
          <p:cNvPr id="22586" name="Google Shape;22586;p41"/>
          <p:cNvSpPr txBox="1">
            <a:spLocks noGrp="1"/>
          </p:cNvSpPr>
          <p:nvPr>
            <p:ph type="title"/>
          </p:nvPr>
        </p:nvSpPr>
        <p:spPr>
          <a:xfrm>
            <a:off x="1365600" y="380250"/>
            <a:ext cx="6412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Contributing to the academic conversation </a:t>
            </a:r>
            <a:endParaRPr/>
          </a:p>
        </p:txBody>
      </p:sp>
      <p:pic>
        <p:nvPicPr>
          <p:cNvPr id="22587" name="Google Shape;22587;p41" descr="You know that instructors want you to cite your sources, but do you know why citations are so important?&#10;&#10;http://writingcenter.unc.edu/&#10;© 2010-2018 The Writing Center at UNC Chapel Hill" title="Why We Cite - UNC Writing Center">
            <a:hlinkClick r:id="rId3"/>
          </p:cNvPr>
          <p:cNvPicPr preferRelativeResize="0"/>
          <p:nvPr/>
        </p:nvPicPr>
        <p:blipFill>
          <a:blip r:embed="rId4">
            <a:alphaModFix/>
          </a:blip>
          <a:stretch>
            <a:fillRect/>
          </a:stretch>
        </p:blipFill>
        <p:spPr>
          <a:xfrm>
            <a:off x="2286000" y="1571625"/>
            <a:ext cx="4572000" cy="342900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2587"/>
                                        </p:tgtEl>
                                        <p:attrNameLst>
                                          <p:attrName>style.visibility</p:attrName>
                                        </p:attrNameLst>
                                      </p:cBhvr>
                                      <p:to>
                                        <p:strVal val="visible"/>
                                      </p:to>
                                    </p:set>
                                    <p:animEffect transition="in" filter="fade">
                                      <p:cBhvr>
                                        <p:cTn id="7" dur="1000"/>
                                        <p:tgtEl>
                                          <p:spTgt spid="225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2591"/>
        <p:cNvGrpSpPr/>
        <p:nvPr/>
      </p:nvGrpSpPr>
      <p:grpSpPr>
        <a:xfrm>
          <a:off x="0" y="0"/>
          <a:ext cx="0" cy="0"/>
          <a:chOff x="0" y="0"/>
          <a:chExt cx="0" cy="0"/>
        </a:xfrm>
      </p:grpSpPr>
      <p:sp>
        <p:nvSpPr>
          <p:cNvPr id="22592" name="Google Shape;22592;p42"/>
          <p:cNvSpPr txBox="1">
            <a:spLocks noGrp="1"/>
          </p:cNvSpPr>
          <p:nvPr>
            <p:ph type="title"/>
          </p:nvPr>
        </p:nvSpPr>
        <p:spPr>
          <a:xfrm>
            <a:off x="1365600" y="380250"/>
            <a:ext cx="6412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Writing Formats</a:t>
            </a:r>
            <a:endParaRPr/>
          </a:p>
        </p:txBody>
      </p:sp>
      <p:sp>
        <p:nvSpPr>
          <p:cNvPr id="22593" name="Google Shape;22593;p42"/>
          <p:cNvSpPr txBox="1">
            <a:spLocks noGrp="1"/>
          </p:cNvSpPr>
          <p:nvPr>
            <p:ph type="body" idx="1"/>
          </p:nvPr>
        </p:nvSpPr>
        <p:spPr>
          <a:xfrm>
            <a:off x="552400" y="952950"/>
            <a:ext cx="8241000" cy="3466200"/>
          </a:xfrm>
          <a:prstGeom prst="rect">
            <a:avLst/>
          </a:prstGeom>
        </p:spPr>
        <p:txBody>
          <a:bodyPr spcFirstLastPara="1" wrap="square" lIns="91425" tIns="91425" rIns="91425" bIns="91425" anchor="t" anchorCtr="0">
            <a:noAutofit/>
          </a:bodyPr>
          <a:lstStyle/>
          <a:p>
            <a:pPr indent="-342900">
              <a:buSzPts val="1800"/>
              <a:buChar char="●"/>
            </a:pPr>
            <a:r>
              <a:rPr lang="en" sz="1800" dirty="0"/>
              <a:t>MLA (Modern Language Association): The most common format for researching and writing. Guidelines for the humanities, including theatre, English language and literature. </a:t>
            </a:r>
            <a:endParaRPr sz="1800"/>
          </a:p>
          <a:p>
            <a:pPr indent="-342900">
              <a:buSzPts val="1800"/>
              <a:buChar char="●"/>
            </a:pPr>
            <a:r>
              <a:rPr lang="en" sz="1800" u="sng" dirty="0"/>
              <a:t>APA (American Psychological Association): Guidelines for psychology, education, and the social sciences.</a:t>
            </a:r>
            <a:r>
              <a:rPr lang="en" sz="1800" dirty="0"/>
              <a:t> </a:t>
            </a:r>
            <a:endParaRPr sz="1800"/>
          </a:p>
          <a:p>
            <a:pPr indent="-342900">
              <a:buSzPts val="1800"/>
              <a:buChar char="●"/>
            </a:pPr>
            <a:r>
              <a:rPr lang="en" sz="1800" dirty="0"/>
              <a:t>CMS (Chicago Manual of Style): Guideline for professional publishers and scholars. </a:t>
            </a:r>
            <a:endParaRPr lang="en" sz="1800"/>
          </a:p>
          <a:p>
            <a:pPr marL="457200" lvl="0" indent="-342900" algn="l" rtl="0">
              <a:spcBef>
                <a:spcPts val="0"/>
              </a:spcBef>
              <a:spcAft>
                <a:spcPts val="0"/>
              </a:spcAft>
              <a:buSzPts val="1800"/>
              <a:buChar char="●"/>
            </a:pPr>
            <a:r>
              <a:rPr lang="en" sz="1800" dirty="0"/>
              <a:t>AP (Associated Press): Guidelines for news writing. This includes magazines, newspapers, and public relations. </a:t>
            </a:r>
            <a:endParaRPr sz="1800"/>
          </a:p>
          <a:p>
            <a:pPr indent="-342900">
              <a:buSzPts val="1800"/>
              <a:buChar char="●"/>
            </a:pPr>
            <a:r>
              <a:rPr lang="en" sz="1800" dirty="0"/>
              <a:t>AMA (American Medical Association): Guidelines for research papers being done by persons in the medical/healthcare field. </a:t>
            </a:r>
            <a:endParaRPr sz="1800"/>
          </a:p>
          <a:p>
            <a:pPr indent="-342900">
              <a:buSzPts val="1800"/>
              <a:buChar char="●"/>
            </a:pPr>
            <a:r>
              <a:rPr lang="en" sz="1800" dirty="0"/>
              <a:t>Turabian Style: Guidelines for theses, academic papers,  and dissertation writing. </a:t>
            </a:r>
            <a:endParaRPr sz="1800"/>
          </a:p>
          <a:p>
            <a:pPr indent="-342900">
              <a:buSzPts val="1800"/>
              <a:buChar char="●"/>
            </a:pPr>
            <a:r>
              <a:rPr lang="en" sz="1800" dirty="0"/>
              <a:t>Harvard Style: Guidelines for university students writing academic papers. </a:t>
            </a:r>
            <a:endParaRPr sz="1800"/>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2597"/>
        <p:cNvGrpSpPr/>
        <p:nvPr/>
      </p:nvGrpSpPr>
      <p:grpSpPr>
        <a:xfrm>
          <a:off x="0" y="0"/>
          <a:ext cx="0" cy="0"/>
          <a:chOff x="0" y="0"/>
          <a:chExt cx="0" cy="0"/>
        </a:xfrm>
      </p:grpSpPr>
      <p:sp>
        <p:nvSpPr>
          <p:cNvPr id="22598" name="Google Shape;22598;p43"/>
          <p:cNvSpPr txBox="1">
            <a:spLocks noGrp="1"/>
          </p:cNvSpPr>
          <p:nvPr>
            <p:ph type="title"/>
          </p:nvPr>
        </p:nvSpPr>
        <p:spPr>
          <a:xfrm>
            <a:off x="1365600" y="380250"/>
            <a:ext cx="6412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Purdue Owl is your Best Friend!</a:t>
            </a:r>
            <a:endParaRPr/>
          </a:p>
        </p:txBody>
      </p:sp>
      <p:sp>
        <p:nvSpPr>
          <p:cNvPr id="22599" name="Google Shape;22599;p43"/>
          <p:cNvSpPr txBox="1">
            <a:spLocks noGrp="1"/>
          </p:cNvSpPr>
          <p:nvPr>
            <p:ph type="body" idx="1"/>
          </p:nvPr>
        </p:nvSpPr>
        <p:spPr>
          <a:xfrm>
            <a:off x="721500" y="1152475"/>
            <a:ext cx="7701000" cy="346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700"/>
              <a:t>Let’s Review some of the features on Purdue Owl:</a:t>
            </a:r>
            <a:endParaRPr sz="2700"/>
          </a:p>
          <a:p>
            <a:pPr marL="0" lvl="0" indent="0" algn="l" rtl="0">
              <a:spcBef>
                <a:spcPts val="0"/>
              </a:spcBef>
              <a:spcAft>
                <a:spcPts val="0"/>
              </a:spcAft>
              <a:buNone/>
            </a:pPr>
            <a:r>
              <a:rPr lang="en" sz="2700" u="sng">
                <a:solidFill>
                  <a:schemeClr val="hlink"/>
                </a:solidFill>
                <a:hlinkClick r:id="rId3"/>
              </a:rPr>
              <a:t>https://owl.purdue.edu/owl/purdue_owl.html</a:t>
            </a:r>
            <a:endParaRPr sz="2700"/>
          </a:p>
          <a:p>
            <a:pPr marL="0" lvl="0" indent="0" algn="l" rtl="0">
              <a:spcBef>
                <a:spcPts val="0"/>
              </a:spcBef>
              <a:spcAft>
                <a:spcPts val="0"/>
              </a:spcAft>
              <a:buNone/>
            </a:pPr>
            <a:endParaRPr sz="2700"/>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2609"/>
        <p:cNvGrpSpPr/>
        <p:nvPr/>
      </p:nvGrpSpPr>
      <p:grpSpPr>
        <a:xfrm>
          <a:off x="0" y="0"/>
          <a:ext cx="0" cy="0"/>
          <a:chOff x="0" y="0"/>
          <a:chExt cx="0" cy="0"/>
        </a:xfrm>
      </p:grpSpPr>
      <p:sp>
        <p:nvSpPr>
          <p:cNvPr id="22610" name="Google Shape;22610;p45"/>
          <p:cNvSpPr txBox="1">
            <a:spLocks noGrp="1"/>
          </p:cNvSpPr>
          <p:nvPr>
            <p:ph type="title"/>
          </p:nvPr>
        </p:nvSpPr>
        <p:spPr>
          <a:xfrm>
            <a:off x="1365600" y="380250"/>
            <a:ext cx="6412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References </a:t>
            </a:r>
            <a:endParaRPr/>
          </a:p>
        </p:txBody>
      </p:sp>
      <p:sp>
        <p:nvSpPr>
          <p:cNvPr id="22611" name="Google Shape;22611;p45"/>
          <p:cNvSpPr txBox="1">
            <a:spLocks noGrp="1"/>
          </p:cNvSpPr>
          <p:nvPr>
            <p:ph type="body" idx="1"/>
          </p:nvPr>
        </p:nvSpPr>
        <p:spPr>
          <a:xfrm>
            <a:off x="721500" y="1152475"/>
            <a:ext cx="7701000" cy="3466200"/>
          </a:xfrm>
          <a:prstGeom prst="rect">
            <a:avLst/>
          </a:prstGeom>
        </p:spPr>
        <p:txBody>
          <a:bodyPr spcFirstLastPara="1" wrap="square" lIns="91425" tIns="91425" rIns="91425" bIns="91425" anchor="t" anchorCtr="0">
            <a:noAutofit/>
          </a:bodyPr>
          <a:lstStyle/>
          <a:p>
            <a:pPr marL="0" indent="0">
              <a:buSzPts val="1100"/>
              <a:buFont typeface="Arial"/>
              <a:buNone/>
            </a:pPr>
            <a:endParaRPr lang="en" dirty="0"/>
          </a:p>
          <a:p>
            <a:pPr marL="0" indent="0">
              <a:buNone/>
            </a:pPr>
            <a:r>
              <a:rPr lang="en-US" b="0" i="0" dirty="0">
                <a:solidFill>
                  <a:schemeClr val="bg1"/>
                </a:solidFill>
                <a:effectLst/>
                <a:latin typeface="UniversLight"/>
              </a:rPr>
              <a:t>“Using Evidence: Quotation.” </a:t>
            </a:r>
            <a:r>
              <a:rPr lang="en-US" b="0" i="1" dirty="0">
                <a:solidFill>
                  <a:schemeClr val="bg1"/>
                </a:solidFill>
                <a:effectLst/>
                <a:latin typeface="UniversLight"/>
              </a:rPr>
              <a:t>Walden University </a:t>
            </a:r>
            <a:r>
              <a:rPr lang="en-US" b="0" i="0" dirty="0">
                <a:solidFill>
                  <a:schemeClr val="bg1"/>
                </a:solidFill>
                <a:effectLst/>
                <a:latin typeface="UniversLight"/>
              </a:rPr>
              <a:t>, </a:t>
            </a:r>
            <a:r>
              <a:rPr lang="en-US" b="0" i="0" dirty="0">
                <a:solidFill>
                  <a:schemeClr val="bg1"/>
                </a:solidFill>
                <a:effectLst/>
                <a:latin typeface="UniversLight"/>
                <a:hlinkClick r:id="rId3"/>
              </a:rPr>
              <a:t>https://academicguides.waldenu.edu/writingcenter/evidence/quotation. Accessed 7 Oct. 2022</a:t>
            </a:r>
            <a:r>
              <a:rPr lang="en-US" b="0" i="0" dirty="0">
                <a:solidFill>
                  <a:schemeClr val="bg1"/>
                </a:solidFill>
                <a:effectLst/>
                <a:latin typeface="UniversLight"/>
              </a:rPr>
              <a:t>.</a:t>
            </a:r>
          </a:p>
          <a:p>
            <a:pPr marL="0" indent="0">
              <a:buNone/>
            </a:pPr>
            <a:endParaRPr lang="en-US" dirty="0">
              <a:solidFill>
                <a:schemeClr val="bg1"/>
              </a:solidFill>
              <a:latin typeface="UniversLight"/>
            </a:endParaRPr>
          </a:p>
          <a:p>
            <a:pPr marL="0" indent="0">
              <a:buNone/>
            </a:pPr>
            <a:r>
              <a:rPr lang="en-US" b="0" i="0" dirty="0">
                <a:solidFill>
                  <a:schemeClr val="bg1"/>
                </a:solidFill>
                <a:effectLst/>
                <a:latin typeface="UniversLight"/>
              </a:rPr>
              <a:t>“Why We Cite.” </a:t>
            </a:r>
            <a:r>
              <a:rPr lang="en-US" b="0" i="1" dirty="0">
                <a:solidFill>
                  <a:schemeClr val="bg1"/>
                </a:solidFill>
                <a:effectLst/>
                <a:latin typeface="UniversLight"/>
              </a:rPr>
              <a:t>University of North Carolina at Chapel Hill</a:t>
            </a:r>
            <a:r>
              <a:rPr lang="en-US" b="0" i="0" dirty="0">
                <a:solidFill>
                  <a:schemeClr val="bg1"/>
                </a:solidFill>
                <a:effectLst/>
                <a:latin typeface="UniversLight"/>
              </a:rPr>
              <a:t>, https://guides.lib.unc.edu/citing-information/why-we-cite#:~:text=The%20Purposes%20of%20Citation&amp;text=They%20allow%20you%20to%20show,give%20credit%20where%20it’s%20due. Accessed 7 Oct. 2022.</a:t>
            </a:r>
            <a:endParaRPr lang="en" dirty="0">
              <a:solidFill>
                <a:schemeClr val="bg1"/>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2561"/>
        <p:cNvGrpSpPr/>
        <p:nvPr/>
      </p:nvGrpSpPr>
      <p:grpSpPr>
        <a:xfrm>
          <a:off x="0" y="0"/>
          <a:ext cx="0" cy="0"/>
          <a:chOff x="0" y="0"/>
          <a:chExt cx="0" cy="0"/>
        </a:xfrm>
      </p:grpSpPr>
      <p:sp>
        <p:nvSpPr>
          <p:cNvPr id="22562" name="Google Shape;22562;p37"/>
          <p:cNvSpPr txBox="1">
            <a:spLocks noGrp="1"/>
          </p:cNvSpPr>
          <p:nvPr>
            <p:ph type="title"/>
          </p:nvPr>
        </p:nvSpPr>
        <p:spPr>
          <a:xfrm>
            <a:off x="1365600" y="380250"/>
            <a:ext cx="6412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is plagiarism?</a:t>
            </a:r>
            <a:endParaRPr/>
          </a:p>
        </p:txBody>
      </p:sp>
      <p:sp>
        <p:nvSpPr>
          <p:cNvPr id="22563" name="Google Shape;22563;p37"/>
          <p:cNvSpPr txBox="1">
            <a:spLocks noGrp="1"/>
          </p:cNvSpPr>
          <p:nvPr>
            <p:ph type="body" idx="1"/>
          </p:nvPr>
        </p:nvSpPr>
        <p:spPr>
          <a:xfrm>
            <a:off x="721500" y="1152475"/>
            <a:ext cx="7701000" cy="3466200"/>
          </a:xfrm>
          <a:prstGeom prst="rect">
            <a:avLst/>
          </a:prstGeom>
        </p:spPr>
        <p:txBody>
          <a:bodyPr spcFirstLastPara="1" wrap="square" lIns="91425" tIns="91425" rIns="91425" bIns="91425" anchor="t" anchorCtr="0">
            <a:noAutofit/>
          </a:bodyPr>
          <a:lstStyle/>
          <a:p>
            <a:pPr marL="457200" lvl="0" indent="-438150" algn="l" rtl="0">
              <a:spcBef>
                <a:spcPts val="0"/>
              </a:spcBef>
              <a:spcAft>
                <a:spcPts val="0"/>
              </a:spcAft>
              <a:buSzPts val="3300"/>
              <a:buChar char="●"/>
            </a:pPr>
            <a:r>
              <a:rPr lang="en" sz="3300"/>
              <a:t>Plagiarism is theft. </a:t>
            </a:r>
            <a:endParaRPr sz="3300"/>
          </a:p>
          <a:p>
            <a:pPr marL="457200" lvl="0" indent="-438150" algn="l" rtl="0">
              <a:spcBef>
                <a:spcPts val="0"/>
              </a:spcBef>
              <a:spcAft>
                <a:spcPts val="0"/>
              </a:spcAft>
              <a:buSzPts val="3300"/>
              <a:buChar char="●"/>
            </a:pPr>
            <a:r>
              <a:rPr lang="en" sz="3300"/>
              <a:t>Whether it is intentional plagiarism or not, participating in plagiarism looks bad on yourself and the University. </a:t>
            </a:r>
            <a:endParaRPr sz="3300"/>
          </a:p>
          <a:p>
            <a:pPr marL="457200" lvl="0" indent="-438150" algn="l" rtl="0">
              <a:spcBef>
                <a:spcPts val="0"/>
              </a:spcBef>
              <a:spcAft>
                <a:spcPts val="0"/>
              </a:spcAft>
              <a:buSzPts val="3300"/>
              <a:buChar char="●"/>
            </a:pPr>
            <a:r>
              <a:rPr lang="en" sz="3300"/>
              <a:t>Simply put, plagiarism is bad! Don’t do it!</a:t>
            </a:r>
            <a:endParaRPr sz="3300"/>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2543"/>
        <p:cNvGrpSpPr/>
        <p:nvPr/>
      </p:nvGrpSpPr>
      <p:grpSpPr>
        <a:xfrm>
          <a:off x="0" y="0"/>
          <a:ext cx="0" cy="0"/>
          <a:chOff x="0" y="0"/>
          <a:chExt cx="0" cy="0"/>
        </a:xfrm>
      </p:grpSpPr>
      <p:sp>
        <p:nvSpPr>
          <p:cNvPr id="22544" name="Google Shape;22544;p34"/>
          <p:cNvSpPr txBox="1">
            <a:spLocks noGrp="1"/>
          </p:cNvSpPr>
          <p:nvPr>
            <p:ph type="title"/>
          </p:nvPr>
        </p:nvSpPr>
        <p:spPr>
          <a:xfrm>
            <a:off x="1365600" y="380250"/>
            <a:ext cx="6412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Why we cite</a:t>
            </a:r>
            <a:endParaRPr/>
          </a:p>
        </p:txBody>
      </p:sp>
      <p:sp>
        <p:nvSpPr>
          <p:cNvPr id="22545" name="Google Shape;22545;p34"/>
          <p:cNvSpPr txBox="1">
            <a:spLocks noGrp="1"/>
          </p:cNvSpPr>
          <p:nvPr>
            <p:ph type="body" idx="1"/>
          </p:nvPr>
        </p:nvSpPr>
        <p:spPr>
          <a:xfrm>
            <a:off x="542925" y="1023938"/>
            <a:ext cx="7879575" cy="3594737"/>
          </a:xfrm>
          <a:prstGeom prst="rect">
            <a:avLst/>
          </a:prstGeom>
        </p:spPr>
        <p:txBody>
          <a:bodyPr spcFirstLastPara="1" wrap="square" lIns="91425" tIns="91425" rIns="91425" bIns="91425" anchor="t" anchorCtr="0">
            <a:noAutofit/>
          </a:bodyPr>
          <a:lstStyle/>
          <a:p>
            <a:pPr lvl="0" indent="-457200" algn="l" rtl="0">
              <a:spcBef>
                <a:spcPts val="0"/>
              </a:spcBef>
              <a:spcAft>
                <a:spcPts val="0"/>
              </a:spcAft>
              <a:buFont typeface="Arial" panose="020B0604020202020204" pitchFamily="34" charset="0"/>
              <a:buChar char="•"/>
            </a:pPr>
            <a:r>
              <a:rPr lang="en" sz="2600" dirty="0"/>
              <a:t>To put simply, it is giving credit where credit is due. </a:t>
            </a:r>
          </a:p>
          <a:p>
            <a:pPr marL="0" lvl="0" indent="0" algn="l" rtl="0">
              <a:spcBef>
                <a:spcPts val="0"/>
              </a:spcBef>
              <a:spcAft>
                <a:spcPts val="0"/>
              </a:spcAft>
              <a:buNone/>
            </a:pPr>
            <a:r>
              <a:rPr lang="en" sz="2600" dirty="0"/>
              <a:t>After all, you would not want someone to take something of yours and pass it off as their own!</a:t>
            </a:r>
            <a:endParaRPr sz="2600" dirty="0"/>
          </a:p>
          <a:p>
            <a:pPr lvl="0" indent="-457200" algn="l" rtl="0">
              <a:spcBef>
                <a:spcPts val="0"/>
              </a:spcBef>
              <a:spcAft>
                <a:spcPts val="0"/>
              </a:spcAft>
              <a:buFont typeface="Arial" panose="020B0604020202020204" pitchFamily="34" charset="0"/>
              <a:buChar char="•"/>
            </a:pPr>
            <a:r>
              <a:rPr lang="en" sz="2600" dirty="0"/>
              <a:t>Citing allows you to show that your argument is built on the ideas of others.</a:t>
            </a:r>
            <a:endParaRPr sz="2600" dirty="0"/>
          </a:p>
          <a:p>
            <a:pPr lvl="0" indent="-457200" algn="l" rtl="0">
              <a:spcBef>
                <a:spcPts val="0"/>
              </a:spcBef>
              <a:spcAft>
                <a:spcPts val="0"/>
              </a:spcAft>
              <a:buFont typeface="Arial" panose="020B0604020202020204" pitchFamily="34" charset="0"/>
              <a:buChar char="•"/>
            </a:pPr>
            <a:r>
              <a:rPr lang="en" sz="2600" dirty="0"/>
              <a:t>Citing shows which ideas were taken and which are your own. </a:t>
            </a:r>
            <a:endParaRPr sz="2600" dirty="0"/>
          </a:p>
          <a:p>
            <a:pPr lvl="0" indent="-457200" algn="l" rtl="0">
              <a:spcBef>
                <a:spcPts val="0"/>
              </a:spcBef>
              <a:spcAft>
                <a:spcPts val="0"/>
              </a:spcAft>
              <a:buFont typeface="Arial" panose="020B0604020202020204" pitchFamily="34" charset="0"/>
              <a:buChar char="•"/>
            </a:pPr>
            <a:r>
              <a:rPr lang="en" sz="2600" dirty="0"/>
              <a:t>Failing to acknowledge someone else's work is plagiarism. </a:t>
            </a:r>
            <a:endParaRPr sz="2600" dirty="0"/>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2549"/>
        <p:cNvGrpSpPr/>
        <p:nvPr/>
      </p:nvGrpSpPr>
      <p:grpSpPr>
        <a:xfrm>
          <a:off x="0" y="0"/>
          <a:ext cx="0" cy="0"/>
          <a:chOff x="0" y="0"/>
          <a:chExt cx="0" cy="0"/>
        </a:xfrm>
      </p:grpSpPr>
      <p:sp>
        <p:nvSpPr>
          <p:cNvPr id="22550" name="Google Shape;22550;p35"/>
          <p:cNvSpPr txBox="1">
            <a:spLocks noGrp="1"/>
          </p:cNvSpPr>
          <p:nvPr>
            <p:ph type="title"/>
          </p:nvPr>
        </p:nvSpPr>
        <p:spPr>
          <a:xfrm>
            <a:off x="1365600" y="380250"/>
            <a:ext cx="6412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needs to be cited?</a:t>
            </a:r>
            <a:endParaRPr/>
          </a:p>
        </p:txBody>
      </p:sp>
      <p:sp>
        <p:nvSpPr>
          <p:cNvPr id="22551" name="Google Shape;22551;p35"/>
          <p:cNvSpPr txBox="1">
            <a:spLocks noGrp="1"/>
          </p:cNvSpPr>
          <p:nvPr>
            <p:ph type="body" idx="1"/>
          </p:nvPr>
        </p:nvSpPr>
        <p:spPr>
          <a:xfrm>
            <a:off x="721500" y="951151"/>
            <a:ext cx="7701000" cy="3466200"/>
          </a:xfrm>
          <a:prstGeom prst="rect">
            <a:avLst/>
          </a:prstGeom>
        </p:spPr>
        <p:txBody>
          <a:bodyPr spcFirstLastPara="1" wrap="square" lIns="91425" tIns="91425" rIns="91425" bIns="91425" anchor="t" anchorCtr="0">
            <a:noAutofit/>
          </a:bodyPr>
          <a:lstStyle/>
          <a:p>
            <a:pPr marL="457200" lvl="0" indent="-361950" algn="l" rtl="0">
              <a:lnSpc>
                <a:spcPct val="115000"/>
              </a:lnSpc>
              <a:spcBef>
                <a:spcPts val="0"/>
              </a:spcBef>
              <a:spcAft>
                <a:spcPts val="0"/>
              </a:spcAft>
              <a:buSzPts val="2100"/>
              <a:buChar char="●"/>
            </a:pPr>
            <a:r>
              <a:rPr lang="en" sz="2100" dirty="0"/>
              <a:t>Direct quotes, both entire sentences and phrases.</a:t>
            </a:r>
            <a:endParaRPr sz="2100" dirty="0"/>
          </a:p>
          <a:p>
            <a:pPr marL="457200" lvl="0" indent="-361950" algn="l" rtl="0">
              <a:lnSpc>
                <a:spcPct val="115000"/>
              </a:lnSpc>
              <a:spcBef>
                <a:spcPts val="0"/>
              </a:spcBef>
              <a:spcAft>
                <a:spcPts val="0"/>
              </a:spcAft>
              <a:buSzPts val="2100"/>
              <a:buChar char="●"/>
            </a:pPr>
            <a:r>
              <a:rPr lang="en" sz="2100" dirty="0"/>
              <a:t>Paraphrases (rephrased or summarized material).</a:t>
            </a:r>
            <a:endParaRPr sz="2100" dirty="0"/>
          </a:p>
          <a:p>
            <a:pPr marL="457200" lvl="0" indent="-361950" algn="l" rtl="0">
              <a:lnSpc>
                <a:spcPct val="115000"/>
              </a:lnSpc>
              <a:spcBef>
                <a:spcPts val="0"/>
              </a:spcBef>
              <a:spcAft>
                <a:spcPts val="0"/>
              </a:spcAft>
              <a:buSzPts val="2100"/>
              <a:buChar char="●"/>
            </a:pPr>
            <a:r>
              <a:rPr lang="en" sz="2100" dirty="0"/>
              <a:t>Words or terminology specific to or unique (neologisms) to the author's research, theories, or ideas.</a:t>
            </a:r>
            <a:endParaRPr sz="2100" dirty="0"/>
          </a:p>
          <a:p>
            <a:pPr marL="457200" lvl="0" indent="-361950" algn="l" rtl="0">
              <a:lnSpc>
                <a:spcPct val="115000"/>
              </a:lnSpc>
              <a:spcBef>
                <a:spcPts val="0"/>
              </a:spcBef>
              <a:spcAft>
                <a:spcPts val="0"/>
              </a:spcAft>
              <a:buSzPts val="2100"/>
              <a:buChar char="●"/>
            </a:pPr>
            <a:r>
              <a:rPr lang="en" sz="2100" dirty="0"/>
              <a:t>Use of an author's argument or line of thinking.</a:t>
            </a:r>
            <a:endParaRPr sz="2100" dirty="0"/>
          </a:p>
          <a:p>
            <a:pPr marL="457200" lvl="0" indent="-361950" algn="l" rtl="0">
              <a:lnSpc>
                <a:spcPct val="115000"/>
              </a:lnSpc>
              <a:spcBef>
                <a:spcPts val="0"/>
              </a:spcBef>
              <a:spcAft>
                <a:spcPts val="0"/>
              </a:spcAft>
              <a:buSzPts val="2100"/>
              <a:buChar char="●"/>
            </a:pPr>
            <a:r>
              <a:rPr lang="en" sz="2100" dirty="0"/>
              <a:t>Historical, statistical, or scientific facts.</a:t>
            </a:r>
            <a:endParaRPr sz="2100" dirty="0"/>
          </a:p>
          <a:p>
            <a:pPr marL="457200" lvl="0" indent="-361950" algn="l" rtl="0">
              <a:lnSpc>
                <a:spcPct val="115000"/>
              </a:lnSpc>
              <a:spcBef>
                <a:spcPts val="0"/>
              </a:spcBef>
              <a:spcAft>
                <a:spcPts val="0"/>
              </a:spcAft>
              <a:buSzPts val="2100"/>
              <a:buChar char="●"/>
            </a:pPr>
            <a:r>
              <a:rPr lang="en" sz="2100" dirty="0"/>
              <a:t>Graphs, drawings, or other such aggregations of information or data.</a:t>
            </a:r>
            <a:endParaRPr sz="2100" dirty="0"/>
          </a:p>
          <a:p>
            <a:pPr marL="457200" lvl="0" indent="-361950" algn="l" rtl="0">
              <a:lnSpc>
                <a:spcPct val="115000"/>
              </a:lnSpc>
              <a:spcBef>
                <a:spcPts val="0"/>
              </a:spcBef>
              <a:spcAft>
                <a:spcPts val="0"/>
              </a:spcAft>
              <a:buSzPts val="2100"/>
              <a:buChar char="●"/>
            </a:pPr>
            <a:r>
              <a:rPr lang="en" sz="2100" dirty="0"/>
              <a:t>Articles or studies you refer to within your text.</a:t>
            </a:r>
            <a:endParaRPr sz="550" dirty="0">
              <a:solidFill>
                <a:srgbClr val="444444"/>
              </a:solidFill>
              <a:highlight>
                <a:srgbClr val="FFFFFF"/>
              </a:highlight>
              <a:latin typeface="Arial"/>
              <a:ea typeface="Arial"/>
              <a:cs typeface="Arial"/>
              <a:sym typeface="Arial"/>
            </a:endParaRPr>
          </a:p>
          <a:p>
            <a:pPr indent="-361950">
              <a:lnSpc>
                <a:spcPct val="114999"/>
              </a:lnSpc>
              <a:buSzPts val="2100"/>
              <a:buChar char="●"/>
            </a:pPr>
            <a:r>
              <a:rPr lang="en" sz="2100" dirty="0"/>
              <a:t>Images, YouTube videos, social media posts, songs, and original artwork. </a:t>
            </a:r>
          </a:p>
          <a:p>
            <a:pPr marL="0" indent="0">
              <a:spcBef>
                <a:spcPts val="800"/>
              </a:spcBef>
              <a:buNone/>
            </a:pPr>
            <a:endParaRPr lang="en-US" sz="900" dirty="0"/>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2555"/>
        <p:cNvGrpSpPr/>
        <p:nvPr/>
      </p:nvGrpSpPr>
      <p:grpSpPr>
        <a:xfrm>
          <a:off x="0" y="0"/>
          <a:ext cx="0" cy="0"/>
          <a:chOff x="0" y="0"/>
          <a:chExt cx="0" cy="0"/>
        </a:xfrm>
      </p:grpSpPr>
      <p:sp>
        <p:nvSpPr>
          <p:cNvPr id="22556" name="Google Shape;22556;p36"/>
          <p:cNvSpPr txBox="1">
            <a:spLocks noGrp="1"/>
          </p:cNvSpPr>
          <p:nvPr>
            <p:ph type="title"/>
          </p:nvPr>
        </p:nvSpPr>
        <p:spPr>
          <a:xfrm>
            <a:off x="1365600" y="380250"/>
            <a:ext cx="6412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Common Knowledge</a:t>
            </a:r>
            <a:endParaRPr/>
          </a:p>
        </p:txBody>
      </p:sp>
      <p:sp>
        <p:nvSpPr>
          <p:cNvPr id="22557" name="Google Shape;22557;p36"/>
          <p:cNvSpPr txBox="1">
            <a:spLocks noGrp="1"/>
          </p:cNvSpPr>
          <p:nvPr>
            <p:ph type="body" idx="1"/>
          </p:nvPr>
        </p:nvSpPr>
        <p:spPr>
          <a:xfrm>
            <a:off x="721500" y="1152475"/>
            <a:ext cx="7701000" cy="346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Common knowledge is anything that the general public would be aware of, such as “the sky is blue” or  “The United States is a country.”</a:t>
            </a:r>
            <a:endParaRPr dirty="0"/>
          </a:p>
          <a:p>
            <a:pPr marL="0" lvl="0" indent="0" algn="l" rtl="0">
              <a:spcBef>
                <a:spcPts val="0"/>
              </a:spcBef>
              <a:spcAft>
                <a:spcPts val="0"/>
              </a:spcAft>
              <a:buNone/>
            </a:pPr>
            <a:r>
              <a:rPr lang="en" dirty="0"/>
              <a:t>Here is a list of things that generally do not need to be cited:</a:t>
            </a:r>
            <a:endParaRPr dirty="0"/>
          </a:p>
          <a:p>
            <a:pPr marL="457200" lvl="0" indent="-304800" algn="l" rtl="0">
              <a:lnSpc>
                <a:spcPct val="115000"/>
              </a:lnSpc>
              <a:spcBef>
                <a:spcPts val="0"/>
              </a:spcBef>
              <a:spcAft>
                <a:spcPts val="0"/>
              </a:spcAft>
              <a:buSzPts val="1200"/>
              <a:buChar char="●"/>
            </a:pPr>
            <a:r>
              <a:rPr lang="en" dirty="0"/>
              <a:t>Proverbs, axioms, and sayings ("A stitch in time saves nine.")</a:t>
            </a:r>
            <a:endParaRPr dirty="0"/>
          </a:p>
          <a:p>
            <a:pPr marL="457200" lvl="0" indent="-304800" algn="l" rtl="0">
              <a:lnSpc>
                <a:spcPct val="115000"/>
              </a:lnSpc>
              <a:spcBef>
                <a:spcPts val="0"/>
              </a:spcBef>
              <a:spcAft>
                <a:spcPts val="0"/>
              </a:spcAft>
              <a:buSzPts val="1200"/>
              <a:buChar char="●"/>
            </a:pPr>
            <a:r>
              <a:rPr lang="en" dirty="0"/>
              <a:t>Well-known quotations ("Never in the field of human conflict was so much owed by so many to so few.")</a:t>
            </a:r>
            <a:endParaRPr dirty="0"/>
          </a:p>
          <a:p>
            <a:pPr marL="457200" lvl="0" indent="-304800" algn="l" rtl="0">
              <a:lnSpc>
                <a:spcPct val="115000"/>
              </a:lnSpc>
              <a:spcBef>
                <a:spcPts val="0"/>
              </a:spcBef>
              <a:spcAft>
                <a:spcPts val="0"/>
              </a:spcAft>
              <a:buSzPts val="1200"/>
              <a:buChar char="●"/>
            </a:pPr>
            <a:r>
              <a:rPr lang="en" dirty="0"/>
              <a:t>Common knowledge (Thomas Edison invented the phonograph; "Starry Night" was painted by Vincent Van Gogh)</a:t>
            </a:r>
            <a:endParaRPr dirty="0"/>
          </a:p>
          <a:p>
            <a:pPr marL="0" lvl="0" indent="0" algn="l" rtl="0">
              <a:lnSpc>
                <a:spcPct val="115000"/>
              </a:lnSpc>
              <a:spcBef>
                <a:spcPts val="800"/>
              </a:spcBef>
              <a:spcAft>
                <a:spcPts val="0"/>
              </a:spcAft>
              <a:buNone/>
            </a:pPr>
            <a:r>
              <a:rPr lang="en" dirty="0"/>
              <a:t>However, if you are unsure if a piece of information is common knowledge, it is best to just go ahead and cite it. </a:t>
            </a:r>
            <a:endParaRPr dirty="0"/>
          </a:p>
          <a:p>
            <a:pPr marL="0" lvl="0" indent="0" algn="l" rtl="0">
              <a:spcBef>
                <a:spcPts val="800"/>
              </a:spcBef>
              <a:spcAft>
                <a:spcPts val="0"/>
              </a:spcAft>
              <a:buNone/>
            </a:pPr>
            <a:endParaRPr dirty="0"/>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2567"/>
        <p:cNvGrpSpPr/>
        <p:nvPr/>
      </p:nvGrpSpPr>
      <p:grpSpPr>
        <a:xfrm>
          <a:off x="0" y="0"/>
          <a:ext cx="0" cy="0"/>
          <a:chOff x="0" y="0"/>
          <a:chExt cx="0" cy="0"/>
        </a:xfrm>
      </p:grpSpPr>
      <p:sp>
        <p:nvSpPr>
          <p:cNvPr id="22568" name="Google Shape;22568;p38"/>
          <p:cNvSpPr txBox="1">
            <a:spLocks noGrp="1"/>
          </p:cNvSpPr>
          <p:nvPr>
            <p:ph type="title"/>
          </p:nvPr>
        </p:nvSpPr>
        <p:spPr>
          <a:xfrm>
            <a:off x="1365600" y="380250"/>
            <a:ext cx="6412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Self-Plagiarism</a:t>
            </a:r>
            <a:endParaRPr/>
          </a:p>
        </p:txBody>
      </p:sp>
      <p:sp>
        <p:nvSpPr>
          <p:cNvPr id="22569" name="Google Shape;22569;p38"/>
          <p:cNvSpPr txBox="1">
            <a:spLocks noGrp="1"/>
          </p:cNvSpPr>
          <p:nvPr>
            <p:ph type="body" idx="1"/>
          </p:nvPr>
        </p:nvSpPr>
        <p:spPr>
          <a:xfrm>
            <a:off x="721500" y="1152475"/>
            <a:ext cx="7701000" cy="3466200"/>
          </a:xfrm>
          <a:prstGeom prst="rect">
            <a:avLst/>
          </a:prstGeom>
        </p:spPr>
        <p:txBody>
          <a:bodyPr spcFirstLastPara="1" wrap="square" lIns="91425" tIns="91425" rIns="91425" bIns="91425" anchor="t" anchorCtr="0">
            <a:noAutofit/>
          </a:bodyPr>
          <a:lstStyle/>
          <a:p>
            <a:pPr marL="457200" lvl="0" indent="-336550" algn="l" rtl="0">
              <a:spcBef>
                <a:spcPts val="0"/>
              </a:spcBef>
              <a:spcAft>
                <a:spcPts val="0"/>
              </a:spcAft>
              <a:buSzPts val="1700"/>
              <a:buChar char="●"/>
            </a:pPr>
            <a:r>
              <a:rPr lang="en" sz="1900" dirty="0"/>
              <a:t>Self-plagiarism is using your own older, already graded assignments and passing it off as something new without citing yourself. </a:t>
            </a:r>
            <a:endParaRPr sz="1900" dirty="0"/>
          </a:p>
          <a:p>
            <a:pPr marL="457200" lvl="0" indent="-336550" algn="l" rtl="0">
              <a:spcBef>
                <a:spcPts val="0"/>
              </a:spcBef>
              <a:spcAft>
                <a:spcPts val="0"/>
              </a:spcAft>
              <a:buSzPts val="1700"/>
              <a:buChar char="●"/>
            </a:pPr>
            <a:r>
              <a:rPr lang="en" sz="1900" dirty="0"/>
              <a:t>Self-plagiarism is wrong for the following reasons:</a:t>
            </a:r>
            <a:endParaRPr sz="1900" dirty="0"/>
          </a:p>
          <a:p>
            <a:pPr marL="914400" lvl="1" indent="-336550" algn="l" rtl="0">
              <a:spcBef>
                <a:spcPts val="0"/>
              </a:spcBef>
              <a:spcAft>
                <a:spcPts val="0"/>
              </a:spcAft>
              <a:buSzPts val="1700"/>
              <a:buChar char="○"/>
            </a:pPr>
            <a:r>
              <a:rPr lang="en" sz="1900" dirty="0"/>
              <a:t>It is the antithesis of what research papers are about. </a:t>
            </a:r>
            <a:endParaRPr sz="1900" dirty="0"/>
          </a:p>
          <a:p>
            <a:pPr marL="914400" lvl="1" indent="-336550" algn="l" rtl="0">
              <a:spcBef>
                <a:spcPts val="0"/>
              </a:spcBef>
              <a:spcAft>
                <a:spcPts val="0"/>
              </a:spcAft>
              <a:buSzPts val="1700"/>
              <a:buChar char="○"/>
            </a:pPr>
            <a:r>
              <a:rPr lang="en" sz="1900" dirty="0"/>
              <a:t>Your own words might not belong to you. </a:t>
            </a:r>
            <a:endParaRPr sz="1900" dirty="0"/>
          </a:p>
          <a:p>
            <a:pPr marL="914400" lvl="1" indent="-349250" algn="l" rtl="0">
              <a:spcBef>
                <a:spcPts val="0"/>
              </a:spcBef>
              <a:spcAft>
                <a:spcPts val="0"/>
              </a:spcAft>
              <a:buSzPts val="1900"/>
              <a:buChar char="○"/>
            </a:pPr>
            <a:r>
              <a:rPr lang="en" sz="1900" dirty="0"/>
              <a:t>You are not growing as a writer. </a:t>
            </a:r>
            <a:endParaRPr sz="1800" dirty="0"/>
          </a:p>
          <a:p>
            <a:pPr marL="0" lvl="0" indent="0" algn="l" rtl="0">
              <a:spcBef>
                <a:spcPts val="0"/>
              </a:spcBef>
              <a:spcAft>
                <a:spcPts val="0"/>
              </a:spcAft>
              <a:buNone/>
            </a:pPr>
            <a:endParaRPr sz="1900" dirty="0"/>
          </a:p>
          <a:p>
            <a:pPr marL="457200" lvl="0" indent="-349250" algn="l" rtl="0">
              <a:spcBef>
                <a:spcPts val="0"/>
              </a:spcBef>
              <a:spcAft>
                <a:spcPts val="0"/>
              </a:spcAft>
              <a:buSzPts val="1900"/>
              <a:buChar char="●"/>
            </a:pPr>
            <a:r>
              <a:rPr lang="en" sz="1900" dirty="0"/>
              <a:t>If you want to recycle or quote from an existing paper, just ask your instructor. </a:t>
            </a:r>
            <a:endParaRPr sz="1900" dirty="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2573"/>
        <p:cNvGrpSpPr/>
        <p:nvPr/>
      </p:nvGrpSpPr>
      <p:grpSpPr>
        <a:xfrm>
          <a:off x="0" y="0"/>
          <a:ext cx="0" cy="0"/>
          <a:chOff x="0" y="0"/>
          <a:chExt cx="0" cy="0"/>
        </a:xfrm>
      </p:grpSpPr>
      <p:sp>
        <p:nvSpPr>
          <p:cNvPr id="22574" name="Google Shape;22574;p39"/>
          <p:cNvSpPr txBox="1">
            <a:spLocks noGrp="1"/>
          </p:cNvSpPr>
          <p:nvPr>
            <p:ph type="title"/>
          </p:nvPr>
        </p:nvSpPr>
        <p:spPr>
          <a:xfrm>
            <a:off x="1365600" y="380250"/>
            <a:ext cx="6412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Form and Content</a:t>
            </a:r>
            <a:endParaRPr/>
          </a:p>
        </p:txBody>
      </p:sp>
      <p:sp>
        <p:nvSpPr>
          <p:cNvPr id="22575" name="Google Shape;22575;p39"/>
          <p:cNvSpPr txBox="1">
            <a:spLocks noGrp="1"/>
          </p:cNvSpPr>
          <p:nvPr>
            <p:ph type="body" idx="1"/>
          </p:nvPr>
        </p:nvSpPr>
        <p:spPr>
          <a:xfrm>
            <a:off x="721500" y="1152475"/>
            <a:ext cx="7701000" cy="346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Plagiarism is not  just copying someone else’s words, it is also copying words and phrases from a particular author. </a:t>
            </a:r>
            <a:endParaRPr dirty="0"/>
          </a:p>
          <a:p>
            <a:pPr marL="0" lvl="0" indent="0" algn="l" rtl="0">
              <a:spcBef>
                <a:spcPts val="0"/>
              </a:spcBef>
              <a:spcAft>
                <a:spcPts val="0"/>
              </a:spcAft>
              <a:buNone/>
            </a:pPr>
            <a:r>
              <a:rPr lang="en" dirty="0"/>
              <a:t>An example would be:</a:t>
            </a:r>
            <a:endParaRPr dirty="0"/>
          </a:p>
          <a:p>
            <a:pPr marL="457200" lvl="0" indent="-304800" algn="l" rtl="0">
              <a:spcBef>
                <a:spcPts val="0"/>
              </a:spcBef>
              <a:spcAft>
                <a:spcPts val="0"/>
              </a:spcAft>
              <a:buSzPts val="1200"/>
              <a:buChar char="●"/>
            </a:pPr>
            <a:r>
              <a:rPr lang="en" dirty="0"/>
              <a:t>Changing keywords.</a:t>
            </a:r>
            <a:endParaRPr dirty="0"/>
          </a:p>
          <a:p>
            <a:pPr marL="457200" lvl="0" indent="-304800" algn="l" rtl="0">
              <a:spcBef>
                <a:spcPts val="0"/>
              </a:spcBef>
              <a:spcAft>
                <a:spcPts val="0"/>
              </a:spcAft>
              <a:buSzPts val="1200"/>
              <a:buChar char="●"/>
            </a:pPr>
            <a:r>
              <a:rPr lang="en" dirty="0"/>
              <a:t>Changing words from past tense to pretense.</a:t>
            </a:r>
            <a:endParaRPr dirty="0"/>
          </a:p>
          <a:p>
            <a:pPr marL="457200" lvl="0" indent="-304800" algn="l" rtl="0">
              <a:spcBef>
                <a:spcPts val="0"/>
              </a:spcBef>
              <a:spcAft>
                <a:spcPts val="0"/>
              </a:spcAft>
              <a:buSzPts val="1200"/>
              <a:buChar char="●"/>
            </a:pPr>
            <a:r>
              <a:rPr lang="en" dirty="0"/>
              <a:t>Rearranging sentences. </a:t>
            </a:r>
            <a:endParaRPr dirty="0"/>
          </a:p>
          <a:p>
            <a:pPr marL="457200" lvl="0" indent="-304800" algn="l" rtl="0">
              <a:spcBef>
                <a:spcPts val="0"/>
              </a:spcBef>
              <a:spcAft>
                <a:spcPts val="0"/>
              </a:spcAft>
              <a:buSzPts val="1200"/>
              <a:buChar char="●"/>
            </a:pPr>
            <a:r>
              <a:rPr lang="en" dirty="0"/>
              <a:t>Using another author’s form. </a:t>
            </a:r>
          </a:p>
          <a:p>
            <a:pPr marL="457200" lvl="0" indent="-304800" algn="l" rtl="0">
              <a:spcBef>
                <a:spcPts val="0"/>
              </a:spcBef>
              <a:spcAft>
                <a:spcPts val="0"/>
              </a:spcAft>
              <a:buSzPts val="1200"/>
              <a:buChar char="●"/>
            </a:pPr>
            <a:r>
              <a:rPr lang="en" dirty="0"/>
              <a:t>Taking an author’s original thoughts and passing them off as your own. </a:t>
            </a:r>
            <a:endParaRPr dirty="0"/>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47821A-B8D0-4A9B-84C2-44FCC7DA012C}"/>
              </a:ext>
            </a:extLst>
          </p:cNvPr>
          <p:cNvSpPr>
            <a:spLocks noGrp="1"/>
          </p:cNvSpPr>
          <p:nvPr>
            <p:ph type="title"/>
          </p:nvPr>
        </p:nvSpPr>
        <p:spPr>
          <a:xfrm>
            <a:off x="1365600" y="156885"/>
            <a:ext cx="6412800" cy="572700"/>
          </a:xfrm>
        </p:spPr>
        <p:txBody>
          <a:bodyPr/>
          <a:lstStyle/>
          <a:p>
            <a:r>
              <a:rPr lang="en-US" dirty="0"/>
              <a:t>How to avoid plagiarism</a:t>
            </a:r>
          </a:p>
        </p:txBody>
      </p:sp>
      <p:sp>
        <p:nvSpPr>
          <p:cNvPr id="3" name="Text Placeholder 2">
            <a:extLst>
              <a:ext uri="{FF2B5EF4-FFF2-40B4-BE49-F238E27FC236}">
                <a16:creationId xmlns:a16="http://schemas.microsoft.com/office/drawing/2014/main" id="{FC4EE8FE-60C9-4DA1-9A13-CEBC750509D5}"/>
              </a:ext>
            </a:extLst>
          </p:cNvPr>
          <p:cNvSpPr>
            <a:spLocks noGrp="1"/>
          </p:cNvSpPr>
          <p:nvPr>
            <p:ph type="body" idx="1"/>
          </p:nvPr>
        </p:nvSpPr>
        <p:spPr>
          <a:xfrm>
            <a:off x="635194" y="795738"/>
            <a:ext cx="7787306" cy="3822938"/>
          </a:xfrm>
        </p:spPr>
        <p:txBody>
          <a:bodyPr/>
          <a:lstStyle/>
          <a:p>
            <a:pPr>
              <a:buFont typeface="Arial"/>
              <a:buChar char="•"/>
            </a:pPr>
            <a:r>
              <a:rPr lang="en-US" dirty="0"/>
              <a:t>Paraphrase: Paraphrasing  is when you restate or clarify another author's ideas as a means of providing credibility to your own writing. Paraphrasing must have in-text citations because they include information that is not your own. </a:t>
            </a:r>
          </a:p>
          <a:p>
            <a:pPr marL="152400" indent="0">
              <a:buNone/>
            </a:pPr>
            <a:r>
              <a:rPr lang="en-US" dirty="0"/>
              <a:t>Paraphrase example: Mirror neurons may be connected with empathy and imitation in human beings (Johnson, 2012).</a:t>
            </a:r>
          </a:p>
          <a:p>
            <a:pPr marL="152400" indent="0">
              <a:buNone/>
            </a:pPr>
            <a:endParaRPr lang="en-US" dirty="0"/>
          </a:p>
          <a:p>
            <a:pPr>
              <a:buFont typeface="Arial"/>
              <a:buChar char="•"/>
            </a:pPr>
            <a:r>
              <a:rPr lang="en-US" dirty="0"/>
              <a:t>Summaries: A summary is boiling down information into its basic argument and essential points. Summaries must have in-text citations because they include information from another author or source that is not your own. </a:t>
            </a:r>
          </a:p>
          <a:p>
            <a:pPr marL="152400" indent="0">
              <a:buNone/>
            </a:pPr>
            <a:r>
              <a:rPr lang="en-US" dirty="0"/>
              <a:t>Summary example: Jones (2010) argued that electronic medical records (EMRs) make care for patients more reliable and thorough. The author cited many instances of medication mismanagement and lack of treatment records that could have been avoided with consistently applied EMRs (Jones, 2010). The evidence in the article was persuasive, but Jones did not address the training and implementation costs of such systems</a:t>
            </a:r>
          </a:p>
          <a:p>
            <a:pPr marL="152400" indent="0">
              <a:buNone/>
            </a:pPr>
            <a:endParaRPr lang="en-US" dirty="0"/>
          </a:p>
          <a:p>
            <a:pPr>
              <a:buFont typeface="Arial"/>
              <a:buChar char="•"/>
            </a:pPr>
            <a:r>
              <a:rPr lang="en-US" dirty="0"/>
              <a:t>Quotes: Quotes is taking the exact phrasing of an original piece in order to effectively make your argument. Quotes must have in-text citations because it is not your original thinking. </a:t>
            </a:r>
          </a:p>
          <a:p>
            <a:pPr marL="152400" indent="0">
              <a:buNone/>
            </a:pPr>
            <a:r>
              <a:rPr lang="en-US" dirty="0"/>
              <a:t>Quote example: “Art is not a mirror held up to reality but a hammer with which to shape it” (Brecht, p. 8). </a:t>
            </a:r>
          </a:p>
        </p:txBody>
      </p:sp>
    </p:spTree>
    <p:extLst>
      <p:ext uri="{BB962C8B-B14F-4D97-AF65-F5344CB8AC3E}">
        <p14:creationId xmlns:p14="http://schemas.microsoft.com/office/powerpoint/2010/main" val="391514567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1A25EB-CB44-4A12-8EE7-5DF3E11E7765}"/>
              </a:ext>
            </a:extLst>
          </p:cNvPr>
          <p:cNvSpPr>
            <a:spLocks noGrp="1"/>
          </p:cNvSpPr>
          <p:nvPr>
            <p:ph type="title"/>
          </p:nvPr>
        </p:nvSpPr>
        <p:spPr/>
        <p:txBody>
          <a:bodyPr/>
          <a:lstStyle/>
          <a:p>
            <a:r>
              <a:rPr lang="en-US" dirty="0"/>
              <a:t>Paraphrasing Examples</a:t>
            </a:r>
          </a:p>
        </p:txBody>
      </p:sp>
      <p:sp>
        <p:nvSpPr>
          <p:cNvPr id="3" name="Text Placeholder 2">
            <a:extLst>
              <a:ext uri="{FF2B5EF4-FFF2-40B4-BE49-F238E27FC236}">
                <a16:creationId xmlns:a16="http://schemas.microsoft.com/office/drawing/2014/main" id="{74656009-6358-43F3-8478-4CBFF244C03C}"/>
              </a:ext>
            </a:extLst>
          </p:cNvPr>
          <p:cNvSpPr>
            <a:spLocks noGrp="1"/>
          </p:cNvSpPr>
          <p:nvPr>
            <p:ph type="body" idx="1"/>
          </p:nvPr>
        </p:nvSpPr>
        <p:spPr>
          <a:xfrm>
            <a:off x="721500" y="1014413"/>
            <a:ext cx="7701000" cy="3604262"/>
          </a:xfrm>
        </p:spPr>
        <p:txBody>
          <a:bodyPr/>
          <a:lstStyle/>
          <a:p>
            <a:pPr marL="152400" indent="0">
              <a:buNone/>
            </a:pPr>
            <a:r>
              <a:rPr lang="en-US" dirty="0"/>
              <a:t>Original: Differentiation as an instructional approach promotes a balance between a student's style and a student's ability. Differentiated instruction provides the student with options for processing and internalizing the content, and for constructing new learning in order to progress academically.</a:t>
            </a:r>
          </a:p>
          <a:p>
            <a:pPr marL="152400" indent="0">
              <a:buNone/>
            </a:pPr>
            <a:endParaRPr lang="en-US" dirty="0"/>
          </a:p>
          <a:p>
            <a:pPr marL="152400" indent="0">
              <a:buNone/>
            </a:pPr>
            <a:r>
              <a:rPr lang="en-US" dirty="0"/>
              <a:t>A bad way to paraphrase: Differentiation is a </a:t>
            </a:r>
            <a:r>
              <a:rPr lang="en-US" u="sng" dirty="0"/>
              <a:t>way</a:t>
            </a:r>
            <a:r>
              <a:rPr lang="en-US" dirty="0"/>
              <a:t> to </a:t>
            </a:r>
            <a:r>
              <a:rPr lang="en-US" u="sng" dirty="0"/>
              <a:t>encourage</a:t>
            </a:r>
            <a:r>
              <a:rPr lang="en-US" dirty="0"/>
              <a:t> </a:t>
            </a:r>
            <a:r>
              <a:rPr lang="en-US" u="sng" dirty="0"/>
              <a:t>equality</a:t>
            </a:r>
            <a:r>
              <a:rPr lang="en-US" dirty="0"/>
              <a:t> between the </a:t>
            </a:r>
            <a:r>
              <a:rPr lang="en-US" u="sng" dirty="0"/>
              <a:t>approach and talent of the student</a:t>
            </a:r>
            <a:r>
              <a:rPr lang="en-US" dirty="0"/>
              <a:t> (Thompson, 2009). </a:t>
            </a:r>
            <a:r>
              <a:rPr lang="en-US" u="sng" dirty="0"/>
              <a:t>This type of instruction gives</a:t>
            </a:r>
            <a:r>
              <a:rPr lang="en-US" dirty="0"/>
              <a:t> students different </a:t>
            </a:r>
            <a:r>
              <a:rPr lang="en-US" u="sng" dirty="0"/>
              <a:t>ways</a:t>
            </a:r>
            <a:r>
              <a:rPr lang="en-US" dirty="0"/>
              <a:t> to deal with and </a:t>
            </a:r>
            <a:r>
              <a:rPr lang="en-US" u="sng" dirty="0"/>
              <a:t>grasp information</a:t>
            </a:r>
            <a:r>
              <a:rPr lang="en-US" dirty="0"/>
              <a:t>, and for </a:t>
            </a:r>
            <a:r>
              <a:rPr lang="en-US" u="sng" dirty="0"/>
              <a:t>establishing</a:t>
            </a:r>
            <a:r>
              <a:rPr lang="en-US" dirty="0"/>
              <a:t> new learning </a:t>
            </a:r>
            <a:r>
              <a:rPr lang="en-US" u="sng" dirty="0"/>
              <a:t>to move</a:t>
            </a:r>
            <a:r>
              <a:rPr lang="en-US" dirty="0"/>
              <a:t> on in </a:t>
            </a:r>
            <a:r>
              <a:rPr lang="en-US" u="sng" dirty="0"/>
              <a:t>education</a:t>
            </a:r>
            <a:r>
              <a:rPr lang="en-US" dirty="0"/>
              <a:t> (Thompson, 2009).</a:t>
            </a:r>
          </a:p>
          <a:p>
            <a:pPr marL="895350" lvl="1" indent="-285750">
              <a:buFont typeface="Arial" panose="020B0604020202020204" pitchFamily="34" charset="0"/>
              <a:buChar char="•"/>
            </a:pPr>
            <a:r>
              <a:rPr lang="en-US" dirty="0"/>
              <a:t>This is wrong because the author has kept what the original author has said but only changed a few key words. The content and the message are almost identical to the original. </a:t>
            </a:r>
          </a:p>
          <a:p>
            <a:pPr marL="152400" indent="0">
              <a:buNone/>
            </a:pPr>
            <a:endParaRPr lang="en-US" dirty="0"/>
          </a:p>
          <a:p>
            <a:pPr marL="152400" indent="0">
              <a:buNone/>
            </a:pPr>
            <a:r>
              <a:rPr lang="en-US" dirty="0"/>
              <a:t>A good way to paraphrase: Teachers use differentiated instruction to help students learn, allowing the teacher to cater lessons to the way each student learns and each student's skill (Thompson, 2009).</a:t>
            </a:r>
          </a:p>
          <a:p>
            <a:pPr marL="895350" lvl="1" indent="-285750">
              <a:buFont typeface="Arial" panose="020B0604020202020204" pitchFamily="34" charset="0"/>
              <a:buChar char="•"/>
            </a:pPr>
            <a:r>
              <a:rPr lang="en-US" dirty="0"/>
              <a:t>This is a good paraphrase because the author captures what the original author says but puts it into their own words. </a:t>
            </a:r>
          </a:p>
          <a:p>
            <a:pPr marL="152400" indent="0">
              <a:buNone/>
            </a:pPr>
            <a:endParaRPr lang="en-US" dirty="0"/>
          </a:p>
          <a:p>
            <a:pPr marL="152400" indent="0">
              <a:buNone/>
            </a:pPr>
            <a:endParaRPr lang="en-US" dirty="0"/>
          </a:p>
        </p:txBody>
      </p:sp>
    </p:spTree>
    <p:extLst>
      <p:ext uri="{BB962C8B-B14F-4D97-AF65-F5344CB8AC3E}">
        <p14:creationId xmlns:p14="http://schemas.microsoft.com/office/powerpoint/2010/main" val="509138134"/>
      </p:ext>
    </p:extLst>
  </p:cSld>
  <p:clrMapOvr>
    <a:masterClrMapping/>
  </p:clrMapOvr>
</p:sld>
</file>

<file path=ppt/theme/theme1.xml><?xml version="1.0" encoding="utf-8"?>
<a:theme xmlns:a="http://schemas.openxmlformats.org/drawingml/2006/main" name="English Language Arts Thesis by Slidesgo">
  <a:themeElements>
    <a:clrScheme name="Simple Light">
      <a:dk1>
        <a:srgbClr val="000000"/>
      </a:dk1>
      <a:lt1>
        <a:srgbClr val="FFFFFF"/>
      </a:lt1>
      <a:dk2>
        <a:srgbClr val="F88097"/>
      </a:dk2>
      <a:lt2>
        <a:srgbClr val="EEEEEE"/>
      </a:lt2>
      <a:accent1>
        <a:srgbClr val="292658"/>
      </a:accent1>
      <a:accent2>
        <a:srgbClr val="362B79"/>
      </a:accent2>
      <a:accent3>
        <a:srgbClr val="2558A4"/>
      </a:accent3>
      <a:accent4>
        <a:srgbClr val="3FB6B5"/>
      </a:accent4>
      <a:accent5>
        <a:srgbClr val="FCCB25"/>
      </a:accent5>
      <a:accent6>
        <a:srgbClr val="D74762"/>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1403</TotalTime>
  <Words>1166</Words>
  <Application>Microsoft Office PowerPoint</Application>
  <PresentationFormat>On-screen Show (16:9)</PresentationFormat>
  <Paragraphs>78</Paragraphs>
  <Slides>13</Slides>
  <Notes>11</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13</vt:i4>
      </vt:variant>
    </vt:vector>
  </HeadingPairs>
  <TitlesOfParts>
    <vt:vector size="22" baseType="lpstr">
      <vt:lpstr>Abel</vt:lpstr>
      <vt:lpstr>Arial</vt:lpstr>
      <vt:lpstr>Lato</vt:lpstr>
      <vt:lpstr>Montserrat</vt:lpstr>
      <vt:lpstr>Muli</vt:lpstr>
      <vt:lpstr>Righteous</vt:lpstr>
      <vt:lpstr>Roboto</vt:lpstr>
      <vt:lpstr>UniversLight</vt:lpstr>
      <vt:lpstr>English Language Arts Thesis by Slidesgo</vt:lpstr>
      <vt:lpstr>Academic Integrity and Plagiarism</vt:lpstr>
      <vt:lpstr>What is plagiarism?</vt:lpstr>
      <vt:lpstr>Why we cite</vt:lpstr>
      <vt:lpstr>What needs to be cited?</vt:lpstr>
      <vt:lpstr>Common Knowledge</vt:lpstr>
      <vt:lpstr>Self-Plagiarism</vt:lpstr>
      <vt:lpstr>Form and Content</vt:lpstr>
      <vt:lpstr>How to avoid plagiarism</vt:lpstr>
      <vt:lpstr>Paraphrasing Examples</vt:lpstr>
      <vt:lpstr>Contributing to the academic conversation </vt:lpstr>
      <vt:lpstr>Writing Formats</vt:lpstr>
      <vt:lpstr>Purdue Owl is your Best Friend!</vt:lpstr>
      <vt:lpstr>References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Academic Integrity and Plagiarism</dc:title>
  <dc:creator>Joe Warren</dc:creator>
  <cp:lastModifiedBy>Warren, Shannon N</cp:lastModifiedBy>
  <cp:revision>110</cp:revision>
  <dcterms:modified xsi:type="dcterms:W3CDTF">2022-10-07T18:55:29Z</dcterms:modified>
</cp:coreProperties>
</file>